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64" r:id="rId2"/>
  </p:sldMasterIdLst>
  <p:notesMasterIdLst>
    <p:notesMasterId r:id="rId63"/>
  </p:notesMasterIdLst>
  <p:sldIdLst>
    <p:sldId id="259" r:id="rId3"/>
    <p:sldId id="295" r:id="rId4"/>
    <p:sldId id="340" r:id="rId5"/>
    <p:sldId id="297" r:id="rId6"/>
    <p:sldId id="298" r:id="rId7"/>
    <p:sldId id="299" r:id="rId8"/>
    <p:sldId id="300" r:id="rId9"/>
    <p:sldId id="301" r:id="rId10"/>
    <p:sldId id="302" r:id="rId11"/>
    <p:sldId id="303" r:id="rId12"/>
    <p:sldId id="304" r:id="rId13"/>
    <p:sldId id="305" r:id="rId14"/>
    <p:sldId id="339" r:id="rId15"/>
    <p:sldId id="307" r:id="rId16"/>
    <p:sldId id="308" r:id="rId17"/>
    <p:sldId id="309" r:id="rId18"/>
    <p:sldId id="310" r:id="rId19"/>
    <p:sldId id="311" r:id="rId20"/>
    <p:sldId id="312" r:id="rId21"/>
    <p:sldId id="313" r:id="rId22"/>
    <p:sldId id="314" r:id="rId23"/>
    <p:sldId id="315" r:id="rId24"/>
    <p:sldId id="316" r:id="rId25"/>
    <p:sldId id="317" r:id="rId26"/>
    <p:sldId id="318" r:id="rId27"/>
    <p:sldId id="319" r:id="rId28"/>
    <p:sldId id="320" r:id="rId29"/>
    <p:sldId id="321" r:id="rId30"/>
    <p:sldId id="322" r:id="rId31"/>
    <p:sldId id="323" r:id="rId32"/>
    <p:sldId id="324" r:id="rId33"/>
    <p:sldId id="325" r:id="rId34"/>
    <p:sldId id="326" r:id="rId35"/>
    <p:sldId id="327" r:id="rId36"/>
    <p:sldId id="328" r:id="rId37"/>
    <p:sldId id="329" r:id="rId38"/>
    <p:sldId id="330" r:id="rId39"/>
    <p:sldId id="331" r:id="rId40"/>
    <p:sldId id="332" r:id="rId41"/>
    <p:sldId id="333" r:id="rId42"/>
    <p:sldId id="334" r:id="rId43"/>
    <p:sldId id="338" r:id="rId44"/>
    <p:sldId id="336" r:id="rId45"/>
    <p:sldId id="347" r:id="rId46"/>
    <p:sldId id="341" r:id="rId47"/>
    <p:sldId id="342" r:id="rId48"/>
    <p:sldId id="343" r:id="rId49"/>
    <p:sldId id="344" r:id="rId50"/>
    <p:sldId id="345" r:id="rId51"/>
    <p:sldId id="348" r:id="rId52"/>
    <p:sldId id="349" r:id="rId53"/>
    <p:sldId id="346" r:id="rId54"/>
    <p:sldId id="351" r:id="rId55"/>
    <p:sldId id="352" r:id="rId56"/>
    <p:sldId id="353" r:id="rId57"/>
    <p:sldId id="350" r:id="rId58"/>
    <p:sldId id="355" r:id="rId59"/>
    <p:sldId id="354" r:id="rId60"/>
    <p:sldId id="337" r:id="rId61"/>
    <p:sldId id="294" r:id="rId6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03"/>
    <p:restoredTop sz="93681"/>
  </p:normalViewPr>
  <p:slideViewPr>
    <p:cSldViewPr>
      <p:cViewPr varScale="1">
        <p:scale>
          <a:sx n="118" d="100"/>
          <a:sy n="118" d="100"/>
        </p:scale>
        <p:origin x="1976" y="2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62B1D6-8B29-4576-8BF9-C029168734D1}" type="datetimeFigureOut">
              <a:rPr lang="zh-CN" altLang="en-US" smtClean="0"/>
              <a:t>2019/8/31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75B0B3-4BDA-47AE-8AAF-04CE7632D5A3}" type="slidenum">
              <a:rPr lang="zh-CN" altLang="en-US" smtClean="0"/>
              <a:t>‹#›</a:t>
            </a:fld>
            <a:endParaRPr lang="zh-CN" altLang="en-US"/>
          </a:p>
        </p:txBody>
      </p:sp>
    </p:spTree>
    <p:extLst>
      <p:ext uri="{BB962C8B-B14F-4D97-AF65-F5344CB8AC3E}">
        <p14:creationId xmlns:p14="http://schemas.microsoft.com/office/powerpoint/2010/main" val="4195944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0D20C7-7B96-424B-B59F-B4E893A8B445}" type="slidenum">
              <a:rPr lang="en-US" altLang="zh-CN">
                <a:solidFill>
                  <a:srgbClr val="000000"/>
                </a:solidFill>
              </a:rPr>
              <a:pPr/>
              <a:t>13</a:t>
            </a:fld>
            <a:endParaRPr lang="en-US" altLang="zh-CN">
              <a:solidFill>
                <a:srgbClr val="000000"/>
              </a:solidFill>
            </a:endParaRPr>
          </a:p>
        </p:txBody>
      </p:sp>
      <p:sp>
        <p:nvSpPr>
          <p:cNvPr id="185346" name="Rectangle 2"/>
          <p:cNvSpPr>
            <a:spLocks noGrp="1" noRot="1" noChangeAspect="1" noChangeArrowheads="1"/>
          </p:cNvSpPr>
          <p:nvPr>
            <p:ph type="sldImg"/>
          </p:nvPr>
        </p:nvSpPr>
        <p:spPr>
          <a:ln/>
        </p:spPr>
      </p:sp>
      <p:sp>
        <p:nvSpPr>
          <p:cNvPr id="185347" name="Rectangle 3"/>
          <p:cNvSpPr>
            <a:spLocks noGrp="1" noChangeArrowheads="1"/>
          </p:cNvSpPr>
          <p:nvPr>
            <p:ph type="body" idx="1"/>
          </p:nvPr>
        </p:nvSpPr>
        <p:spPr/>
        <p:txBody>
          <a:bodyPr/>
          <a:lstStyle/>
          <a:p>
            <a:r>
              <a:rPr lang="zh-CN" altLang="en-US"/>
              <a:t>归零制：自同步不好，可靠性较差，需要有中间状态。</a:t>
            </a:r>
          </a:p>
          <a:p>
            <a:r>
              <a:rPr lang="zh-CN" altLang="en-US"/>
              <a:t>不归零制：自同步不好，可靠性较差。</a:t>
            </a:r>
          </a:p>
          <a:p>
            <a:r>
              <a:rPr lang="zh-CN" altLang="en-US"/>
              <a:t>见</a:t>
            </a:r>
            <a:r>
              <a:rPr lang="en-US" altLang="zh-CN"/>
              <a:t>1</a:t>
            </a:r>
            <a:r>
              <a:rPr lang="zh-CN" altLang="en-US"/>
              <a:t>就翻转的不归零制：</a:t>
            </a:r>
          </a:p>
        </p:txBody>
      </p:sp>
    </p:spTree>
    <p:extLst>
      <p:ext uri="{BB962C8B-B14F-4D97-AF65-F5344CB8AC3E}">
        <p14:creationId xmlns:p14="http://schemas.microsoft.com/office/powerpoint/2010/main" val="482562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dirty="0"/>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dirty="0"/>
              <a:t>单击此处编辑母版副标题样式</a:t>
            </a:r>
          </a:p>
        </p:txBody>
      </p:sp>
      <p:sp>
        <p:nvSpPr>
          <p:cNvPr id="4" name="日期占位符 13"/>
          <p:cNvSpPr>
            <a:spLocks noGrp="1" noChangeArrowheads="1"/>
          </p:cNvSpPr>
          <p:nvPr>
            <p:ph type="dt" sz="half" idx="10"/>
          </p:nvPr>
        </p:nvSpPr>
        <p:spPr>
          <a:ln/>
        </p:spPr>
        <p:txBody>
          <a:bodyPr/>
          <a:lstStyle>
            <a:lvl1pPr>
              <a:defRPr/>
            </a:lvl1pPr>
          </a:lstStyle>
          <a:p>
            <a:pPr>
              <a:defRPr/>
            </a:pPr>
            <a:fld id="{5DEC01EA-BED1-4B3F-88CD-0DD882316650}" type="datetime1">
              <a:rPr lang="zh-CN" altLang="en-US" smtClean="0">
                <a:solidFill>
                  <a:srgbClr val="1F497D"/>
                </a:solidFill>
              </a:rPr>
              <a:pPr>
                <a:defRPr/>
              </a:pPr>
              <a:t>2019/8/31</a:t>
            </a:fld>
            <a:endParaRPr lang="zh-CN" altLang="en-US">
              <a:solidFill>
                <a:srgbClr val="1F497D"/>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dirty="0">
              <a:solidFill>
                <a:srgbClr val="1F497D"/>
              </a:solidFill>
            </a:endParaRPr>
          </a:p>
        </p:txBody>
      </p:sp>
      <p:sp>
        <p:nvSpPr>
          <p:cNvPr id="6" name="灯片编号占位符 22"/>
          <p:cNvSpPr>
            <a:spLocks noGrp="1" noChangeArrowheads="1"/>
          </p:cNvSpPr>
          <p:nvPr>
            <p:ph type="sldNum" sz="quarter" idx="12"/>
          </p:nvPr>
        </p:nvSpPr>
        <p:spPr>
          <a:ln/>
        </p:spPr>
        <p:txBody>
          <a:bodyPr/>
          <a:lstStyle>
            <a:lvl1pPr>
              <a:defRPr/>
            </a:lvl1pPr>
          </a:lstStyle>
          <a:p>
            <a:pPr>
              <a:defRPr/>
            </a:pPr>
            <a:fld id="{F14F7C2F-BCBD-A149-8F90-21DECE8FB1A6}" type="slidenum">
              <a:rPr lang="en-US" altLang="zh-CN">
                <a:solidFill>
                  <a:srgbClr val="1F497D"/>
                </a:solidFill>
              </a:rPr>
              <a:pPr>
                <a:defRPr/>
              </a:pPr>
              <a:t>‹#›</a:t>
            </a:fld>
            <a:endParaRPr lang="zh-CN" altLang="en-US">
              <a:solidFill>
                <a:srgbClr val="1F497D"/>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4" name="Date Placeholder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BD745948-87A5-774A-A3CB-5F13EAF42E8A}" type="slidenum">
              <a:rPr lang="en-US" altLang="zh-CN">
                <a:solidFill>
                  <a:srgbClr val="000000"/>
                </a:solidFill>
              </a:rPr>
              <a:pPr/>
              <a:t>‹#›</a:t>
            </a:fld>
            <a:endParaRPr lang="en-US" altLang="zh-CN">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685800" y="1981200"/>
            <a:ext cx="3810000" cy="41148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981200"/>
            <a:ext cx="3810000" cy="41148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8D1E4B6D-E06F-E548-AB82-C2E2A1EA98C1}" type="slidenum">
              <a:rPr lang="en-US" altLang="zh-CN">
                <a:solidFill>
                  <a:srgbClr val="000000"/>
                </a:solidFill>
              </a:rPr>
              <a:pPr/>
              <a:t>‹#›</a:t>
            </a:fld>
            <a:endParaRPr lang="en-US" altLang="zh-CN">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p:cNvSpPr>
            <a:spLocks noGrp="1"/>
          </p:cNvSpPr>
          <p:nvPr>
            <p:ph type="dt" sz="half" idx="10"/>
          </p:nvPr>
        </p:nvSpPr>
        <p:spPr/>
        <p:txBody>
          <a:bodyPr/>
          <a:lstStyle>
            <a:lvl1pPr>
              <a:defRPr/>
            </a:lvl1pPr>
          </a:lstStyle>
          <a:p>
            <a:endParaRPr lang="en-US" altLang="zh-CN">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ltLang="zh-CN">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E44AA6DB-D6E4-494E-9EE7-792A83301C3C}" type="slidenum">
              <a:rPr lang="en-US" altLang="zh-CN">
                <a:solidFill>
                  <a:srgbClr val="000000"/>
                </a:solidFill>
              </a:rPr>
              <a:pPr/>
              <a:t>‹#›</a:t>
            </a:fld>
            <a:endParaRPr lang="en-US" altLang="zh-CN">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lvl1pPr>
              <a:defRPr/>
            </a:lvl1pPr>
          </a:lstStyle>
          <a:p>
            <a:endParaRPr lang="en-US" altLang="zh-CN">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ltLang="zh-CN">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23430455-C548-E649-9798-7A37F6A2EC0E}" type="slidenum">
              <a:rPr lang="en-US" altLang="zh-CN">
                <a:solidFill>
                  <a:srgbClr val="000000"/>
                </a:solidFill>
              </a:rPr>
              <a:pPr/>
              <a:t>‹#›</a:t>
            </a:fld>
            <a:endParaRPr lang="en-US" altLang="zh-CN">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zh-CN">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ltLang="zh-CN">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62AB6A73-FD41-1145-99B9-491D7EFFF66B}" type="slidenum">
              <a:rPr lang="en-US" altLang="zh-CN">
                <a:solidFill>
                  <a:srgbClr val="000000"/>
                </a:solidFill>
              </a:rPr>
              <a:pPr/>
              <a:t>‹#›</a:t>
            </a:fld>
            <a:endParaRPr lang="en-US" altLang="zh-CN">
              <a:solidFill>
                <a:srgbClr val="000000"/>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36FD078A-5DBE-0144-B02E-48002C73A8D0}" type="slidenum">
              <a:rPr lang="en-US" altLang="zh-CN">
                <a:solidFill>
                  <a:srgbClr val="000000"/>
                </a:solidFill>
              </a:rPr>
              <a:pPr/>
              <a:t>‹#›</a:t>
            </a:fld>
            <a:endParaRPr lang="en-US" altLang="zh-CN">
              <a:solidFill>
                <a:srgbClr val="000000"/>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5C61C82F-B6B9-D44F-A941-05A97B15E54E}" type="slidenum">
              <a:rPr lang="en-US" altLang="zh-CN">
                <a:solidFill>
                  <a:srgbClr val="000000"/>
                </a:solidFill>
              </a:rPr>
              <a:pPr/>
              <a:t>‹#›</a:t>
            </a:fld>
            <a:endParaRPr lang="en-US" altLang="zh-CN">
              <a:solidFill>
                <a:srgbClr val="000000"/>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285ED79A-9D50-A14E-BBF0-642623448097}" type="slidenum">
              <a:rPr lang="en-US" altLang="zh-CN">
                <a:solidFill>
                  <a:srgbClr val="000000"/>
                </a:solidFill>
              </a:rPr>
              <a:pPr/>
              <a:t>‹#›</a:t>
            </a:fld>
            <a:endParaRPr lang="en-US" altLang="zh-CN">
              <a:solidFill>
                <a:srgbClr val="000000"/>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EC33495-876A-504E-A0B2-E8C45E0A4368}" type="slidenum">
              <a:rPr lang="en-US" altLang="zh-CN">
                <a:solidFill>
                  <a:srgbClr val="000000"/>
                </a:solidFill>
              </a:rPr>
              <a:pPr/>
              <a:t>‹#›</a:t>
            </a:fld>
            <a:endParaRPr lang="en-US" altLang="zh-CN">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13"/>
          <p:cNvSpPr>
            <a:spLocks noGrp="1" noChangeArrowheads="1"/>
          </p:cNvSpPr>
          <p:nvPr>
            <p:ph type="dt" sz="half" idx="10"/>
          </p:nvPr>
        </p:nvSpPr>
        <p:spPr>
          <a:ln/>
        </p:spPr>
        <p:txBody>
          <a:bodyPr/>
          <a:lstStyle>
            <a:lvl1pPr>
              <a:defRPr/>
            </a:lvl1pPr>
          </a:lstStyle>
          <a:p>
            <a:pPr>
              <a:defRPr/>
            </a:pPr>
            <a:fld id="{50E44C44-03C6-46DE-AD22-8F2E4D9C083D}" type="datetime1">
              <a:rPr lang="zh-CN" altLang="en-US" smtClean="0">
                <a:solidFill>
                  <a:srgbClr val="1F497D"/>
                </a:solidFill>
              </a:rPr>
              <a:pPr>
                <a:defRPr/>
              </a:pPr>
              <a:t>2019/8/31</a:t>
            </a:fld>
            <a:endParaRPr lang="zh-CN" altLang="en-US">
              <a:solidFill>
                <a:srgbClr val="1F497D"/>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6" name="灯片编号占位符 22"/>
          <p:cNvSpPr>
            <a:spLocks noGrp="1" noChangeArrowheads="1"/>
          </p:cNvSpPr>
          <p:nvPr>
            <p:ph type="sldNum" sz="quarter" idx="12"/>
          </p:nvPr>
        </p:nvSpPr>
        <p:spPr>
          <a:ln/>
        </p:spPr>
        <p:txBody>
          <a:bodyPr/>
          <a:lstStyle>
            <a:lvl1pPr>
              <a:defRPr/>
            </a:lvl1pPr>
          </a:lstStyle>
          <a:p>
            <a:pPr>
              <a:defRPr/>
            </a:pPr>
            <a:fld id="{C98CD7A6-1B93-9844-850A-7A754EAB083E}" type="slidenum">
              <a:rPr lang="en-US" altLang="zh-CN">
                <a:solidFill>
                  <a:srgbClr val="1F497D"/>
                </a:solidFill>
              </a:rPr>
              <a:pPr>
                <a:defRPr/>
              </a:pPr>
              <a:t>‹#›</a:t>
            </a:fld>
            <a:endParaRPr lang="zh-CN" altLang="en-US">
              <a:solidFill>
                <a:srgbClr val="1F497D"/>
              </a:solidFill>
            </a:endParaRPr>
          </a:p>
        </p:txBody>
      </p:sp>
      <p:sp>
        <p:nvSpPr>
          <p:cNvPr id="7" name="直接连接符 28"/>
          <p:cNvSpPr>
            <a:spLocks noChangeShapeType="1"/>
          </p:cNvSpPr>
          <p:nvPr userDrawn="1"/>
        </p:nvSpPr>
        <p:spPr bwMode="auto">
          <a:xfrm>
            <a:off x="457200" y="11430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dirty="0"/>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dirty="0"/>
              <a:t>单击此处编辑母版文本样式</a:t>
            </a:r>
          </a:p>
        </p:txBody>
      </p:sp>
      <p:sp>
        <p:nvSpPr>
          <p:cNvPr id="4" name="日期占位符 13"/>
          <p:cNvSpPr>
            <a:spLocks noGrp="1" noChangeArrowheads="1"/>
          </p:cNvSpPr>
          <p:nvPr>
            <p:ph type="dt" sz="half" idx="10"/>
          </p:nvPr>
        </p:nvSpPr>
        <p:spPr>
          <a:ln/>
        </p:spPr>
        <p:txBody>
          <a:bodyPr/>
          <a:lstStyle>
            <a:lvl1pPr>
              <a:defRPr/>
            </a:lvl1pPr>
          </a:lstStyle>
          <a:p>
            <a:pPr>
              <a:defRPr/>
            </a:pPr>
            <a:fld id="{29D164C4-7FD6-4C12-BF0C-760DA1E4CC06}" type="datetime1">
              <a:rPr lang="zh-CN" altLang="en-US" smtClean="0">
                <a:solidFill>
                  <a:srgbClr val="1F497D"/>
                </a:solidFill>
              </a:rPr>
              <a:pPr>
                <a:defRPr/>
              </a:pPr>
              <a:t>2019/8/31</a:t>
            </a:fld>
            <a:endParaRPr lang="zh-CN" altLang="en-US">
              <a:solidFill>
                <a:srgbClr val="1F497D"/>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6" name="灯片编号占位符 22"/>
          <p:cNvSpPr>
            <a:spLocks noGrp="1" noChangeArrowheads="1"/>
          </p:cNvSpPr>
          <p:nvPr>
            <p:ph type="sldNum" sz="quarter" idx="12"/>
          </p:nvPr>
        </p:nvSpPr>
        <p:spPr>
          <a:ln/>
        </p:spPr>
        <p:txBody>
          <a:bodyPr/>
          <a:lstStyle>
            <a:lvl1pPr>
              <a:defRPr/>
            </a:lvl1pPr>
          </a:lstStyle>
          <a:p>
            <a:pPr>
              <a:defRPr/>
            </a:pPr>
            <a:fld id="{555F886C-0A22-6F4D-BC08-A1674DBCDE43}" type="slidenum">
              <a:rPr lang="en-US" altLang="zh-CN">
                <a:solidFill>
                  <a:srgbClr val="1F497D"/>
                </a:solidFill>
              </a:rPr>
              <a:pPr>
                <a:defRPr/>
              </a:pPr>
              <a:t>‹#›</a:t>
            </a:fld>
            <a:endParaRPr lang="zh-CN" altLang="en-US">
              <a:solidFill>
                <a:srgbClr val="1F497D"/>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457200" y="1219200"/>
            <a:ext cx="4038600" cy="4910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19200"/>
            <a:ext cx="4038600" cy="4910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3"/>
          <p:cNvSpPr>
            <a:spLocks noGrp="1" noChangeArrowheads="1"/>
          </p:cNvSpPr>
          <p:nvPr>
            <p:ph type="dt" sz="half" idx="10"/>
          </p:nvPr>
        </p:nvSpPr>
        <p:spPr>
          <a:ln/>
        </p:spPr>
        <p:txBody>
          <a:bodyPr/>
          <a:lstStyle>
            <a:lvl1pPr>
              <a:defRPr/>
            </a:lvl1pPr>
          </a:lstStyle>
          <a:p>
            <a:pPr>
              <a:defRPr/>
            </a:pPr>
            <a:fld id="{AFA7A0A2-59A1-4280-8BD0-4964717E7613}" type="datetime1">
              <a:rPr lang="zh-CN" altLang="en-US" smtClean="0">
                <a:solidFill>
                  <a:srgbClr val="1F497D"/>
                </a:solidFill>
              </a:rPr>
              <a:pPr>
                <a:defRPr/>
              </a:pPr>
              <a:t>2019/8/31</a:t>
            </a:fld>
            <a:endParaRPr lang="zh-CN" altLang="en-US">
              <a:solidFill>
                <a:srgbClr val="1F497D"/>
              </a:solidFill>
            </a:endParaRPr>
          </a:p>
        </p:txBody>
      </p:sp>
      <p:sp>
        <p:nvSpPr>
          <p:cNvPr id="6"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7" name="灯片编号占位符 22"/>
          <p:cNvSpPr>
            <a:spLocks noGrp="1" noChangeArrowheads="1"/>
          </p:cNvSpPr>
          <p:nvPr>
            <p:ph type="sldNum" sz="quarter" idx="12"/>
          </p:nvPr>
        </p:nvSpPr>
        <p:spPr>
          <a:ln/>
        </p:spPr>
        <p:txBody>
          <a:bodyPr/>
          <a:lstStyle>
            <a:lvl1pPr>
              <a:defRPr/>
            </a:lvl1pPr>
          </a:lstStyle>
          <a:p>
            <a:pPr>
              <a:defRPr/>
            </a:pPr>
            <a:fld id="{E69122E1-BD46-574B-9943-26C68811A002}" type="slidenum">
              <a:rPr lang="en-US" altLang="zh-CN">
                <a:solidFill>
                  <a:srgbClr val="1F497D"/>
                </a:solidFill>
              </a:rPr>
              <a:pPr>
                <a:defRPr/>
              </a:pPr>
              <a:t>‹#›</a:t>
            </a:fld>
            <a:endParaRPr lang="zh-CN" altLang="en-US">
              <a:solidFill>
                <a:srgbClr val="1F497D"/>
              </a:solidFill>
            </a:endParaRPr>
          </a:p>
        </p:txBody>
      </p:sp>
      <p:sp>
        <p:nvSpPr>
          <p:cNvPr id="8" name="直接连接符 28"/>
          <p:cNvSpPr>
            <a:spLocks noChangeShapeType="1"/>
          </p:cNvSpPr>
          <p:nvPr userDrawn="1"/>
        </p:nvSpPr>
        <p:spPr bwMode="auto">
          <a:xfrm>
            <a:off x="457200" y="11430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268761"/>
            <a:ext cx="4040188"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988842"/>
            <a:ext cx="4040188" cy="413732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45025" y="1268761"/>
            <a:ext cx="4041775"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1988842"/>
            <a:ext cx="4041775" cy="413732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13"/>
          <p:cNvSpPr>
            <a:spLocks noGrp="1" noChangeArrowheads="1"/>
          </p:cNvSpPr>
          <p:nvPr>
            <p:ph type="dt" sz="half" idx="10"/>
          </p:nvPr>
        </p:nvSpPr>
        <p:spPr>
          <a:ln/>
        </p:spPr>
        <p:txBody>
          <a:bodyPr/>
          <a:lstStyle>
            <a:lvl1pPr>
              <a:defRPr/>
            </a:lvl1pPr>
          </a:lstStyle>
          <a:p>
            <a:pPr>
              <a:defRPr/>
            </a:pPr>
            <a:fld id="{E80FB6F5-84EC-4E0D-8BF3-115F21188C2E}" type="datetime1">
              <a:rPr lang="zh-CN" altLang="en-US" smtClean="0">
                <a:solidFill>
                  <a:srgbClr val="1F497D"/>
                </a:solidFill>
              </a:rPr>
              <a:pPr>
                <a:defRPr/>
              </a:pPr>
              <a:t>2019/8/31</a:t>
            </a:fld>
            <a:endParaRPr lang="zh-CN" altLang="en-US" dirty="0">
              <a:solidFill>
                <a:srgbClr val="1F497D"/>
              </a:solidFill>
            </a:endParaRPr>
          </a:p>
        </p:txBody>
      </p:sp>
      <p:sp>
        <p:nvSpPr>
          <p:cNvPr id="8"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9" name="灯片编号占位符 22"/>
          <p:cNvSpPr>
            <a:spLocks noGrp="1" noChangeArrowheads="1"/>
          </p:cNvSpPr>
          <p:nvPr>
            <p:ph type="sldNum" sz="quarter" idx="12"/>
          </p:nvPr>
        </p:nvSpPr>
        <p:spPr>
          <a:ln/>
        </p:spPr>
        <p:txBody>
          <a:bodyPr/>
          <a:lstStyle>
            <a:lvl1pPr>
              <a:defRPr/>
            </a:lvl1pPr>
          </a:lstStyle>
          <a:p>
            <a:pPr>
              <a:defRPr/>
            </a:pPr>
            <a:fld id="{F13E8BE7-6E3E-B64D-A23E-8CEB690E7C2B}" type="slidenum">
              <a:rPr lang="en-US" altLang="zh-CN">
                <a:solidFill>
                  <a:srgbClr val="1F497D"/>
                </a:solidFill>
              </a:rPr>
              <a:pPr>
                <a:defRPr/>
              </a:pPr>
              <a:t>‹#›</a:t>
            </a:fld>
            <a:endParaRPr lang="zh-CN" altLang="en-US">
              <a:solidFill>
                <a:srgbClr val="1F497D"/>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3"/>
          <p:cNvSpPr>
            <a:spLocks noGrp="1" noChangeArrowheads="1"/>
          </p:cNvSpPr>
          <p:nvPr>
            <p:ph type="dt" sz="half" idx="10"/>
          </p:nvPr>
        </p:nvSpPr>
        <p:spPr>
          <a:ln/>
        </p:spPr>
        <p:txBody>
          <a:bodyPr/>
          <a:lstStyle>
            <a:lvl1pPr>
              <a:defRPr/>
            </a:lvl1pPr>
          </a:lstStyle>
          <a:p>
            <a:pPr>
              <a:defRPr/>
            </a:pPr>
            <a:fld id="{B7D22AB1-BFF8-499F-8443-9B2E7839B4F0}" type="datetime1">
              <a:rPr lang="zh-CN" altLang="en-US" smtClean="0">
                <a:solidFill>
                  <a:srgbClr val="1F497D"/>
                </a:solidFill>
              </a:rPr>
              <a:pPr>
                <a:defRPr/>
              </a:pPr>
              <a:t>2019/8/31</a:t>
            </a:fld>
            <a:endParaRPr lang="zh-CN" altLang="en-US">
              <a:solidFill>
                <a:srgbClr val="1F497D"/>
              </a:solidFill>
            </a:endParaRPr>
          </a:p>
        </p:txBody>
      </p:sp>
      <p:sp>
        <p:nvSpPr>
          <p:cNvPr id="4"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5" name="灯片编号占位符 22"/>
          <p:cNvSpPr>
            <a:spLocks noGrp="1" noChangeArrowheads="1"/>
          </p:cNvSpPr>
          <p:nvPr>
            <p:ph type="sldNum" sz="quarter" idx="12"/>
          </p:nvPr>
        </p:nvSpPr>
        <p:spPr>
          <a:ln/>
        </p:spPr>
        <p:txBody>
          <a:bodyPr/>
          <a:lstStyle>
            <a:lvl1pPr>
              <a:defRPr/>
            </a:lvl1pPr>
          </a:lstStyle>
          <a:p>
            <a:pPr>
              <a:defRPr/>
            </a:pPr>
            <a:fld id="{3BCA681B-4702-CB4A-9A29-560E57031AB1}" type="slidenum">
              <a:rPr lang="en-US" altLang="zh-CN">
                <a:solidFill>
                  <a:srgbClr val="1F497D"/>
                </a:solidFill>
              </a:rPr>
              <a:pPr>
                <a:defRPr/>
              </a:pPr>
              <a:t>‹#›</a:t>
            </a:fld>
            <a:endParaRPr lang="zh-CN" altLang="en-US">
              <a:solidFill>
                <a:srgbClr val="1F497D"/>
              </a:solidFill>
            </a:endParaRPr>
          </a:p>
        </p:txBody>
      </p:sp>
      <p:sp>
        <p:nvSpPr>
          <p:cNvPr id="6" name="直接连接符 28"/>
          <p:cNvSpPr>
            <a:spLocks noChangeShapeType="1"/>
          </p:cNvSpPr>
          <p:nvPr userDrawn="1"/>
        </p:nvSpPr>
        <p:spPr bwMode="auto">
          <a:xfrm>
            <a:off x="457200" y="11430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3"/>
          <p:cNvSpPr>
            <a:spLocks noGrp="1" noChangeArrowheads="1"/>
          </p:cNvSpPr>
          <p:nvPr>
            <p:ph type="dt" sz="half" idx="10"/>
          </p:nvPr>
        </p:nvSpPr>
        <p:spPr>
          <a:ln/>
        </p:spPr>
        <p:txBody>
          <a:bodyPr/>
          <a:lstStyle>
            <a:lvl1pPr>
              <a:defRPr/>
            </a:lvl1pPr>
          </a:lstStyle>
          <a:p>
            <a:pPr>
              <a:defRPr/>
            </a:pPr>
            <a:fld id="{A1950706-ECF1-4318-B99A-90D45C6AA0BB}" type="datetime1">
              <a:rPr lang="zh-CN" altLang="en-US" smtClean="0">
                <a:solidFill>
                  <a:srgbClr val="1F497D"/>
                </a:solidFill>
              </a:rPr>
              <a:pPr>
                <a:defRPr/>
              </a:pPr>
              <a:t>2019/8/31</a:t>
            </a:fld>
            <a:endParaRPr lang="zh-CN" altLang="en-US">
              <a:solidFill>
                <a:srgbClr val="1F497D"/>
              </a:solidFill>
            </a:endParaRPr>
          </a:p>
        </p:txBody>
      </p:sp>
      <p:sp>
        <p:nvSpPr>
          <p:cNvPr id="3"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4" name="灯片编号占位符 22"/>
          <p:cNvSpPr>
            <a:spLocks noGrp="1" noChangeArrowheads="1"/>
          </p:cNvSpPr>
          <p:nvPr>
            <p:ph type="sldNum" sz="quarter" idx="12"/>
          </p:nvPr>
        </p:nvSpPr>
        <p:spPr>
          <a:ln/>
        </p:spPr>
        <p:txBody>
          <a:bodyPr/>
          <a:lstStyle>
            <a:lvl1pPr>
              <a:defRPr/>
            </a:lvl1pPr>
          </a:lstStyle>
          <a:p>
            <a:pPr>
              <a:defRPr/>
            </a:pPr>
            <a:fld id="{91646815-98F3-E14D-9C5E-D0E4A86CE9AC}" type="slidenum">
              <a:rPr lang="en-US" altLang="zh-CN">
                <a:solidFill>
                  <a:srgbClr val="1F497D"/>
                </a:solidFill>
              </a:rPr>
              <a:pPr>
                <a:defRPr/>
              </a:pPr>
              <a:t>‹#›</a:t>
            </a:fld>
            <a:endParaRPr lang="zh-CN" altLang="en-US">
              <a:solidFill>
                <a:srgbClr val="1F497D"/>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ltLang="zh-CN"/>
              <a:t>Click to edit Master title style</a:t>
            </a:r>
            <a:endParaRPr lang="zh-CN" alt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91FEB219-F2CB-D841-A1B3-004EB9AAA842}" type="slidenum">
              <a:rPr lang="en-US" altLang="zh-CN">
                <a:solidFill>
                  <a:srgbClr val="000000"/>
                </a:solidFill>
              </a:rPr>
              <a:pPr/>
              <a:t>‹#›</a:t>
            </a:fld>
            <a:endParaRPr lang="en-US" altLang="zh-CN">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25704CB5-A3C4-DB46-A80D-AAA7257B06F0}" type="slidenum">
              <a:rPr lang="en-US" altLang="zh-CN">
                <a:solidFill>
                  <a:srgbClr val="000000"/>
                </a:solidFill>
              </a:rPr>
              <a:pPr/>
              <a:t>‹#›</a:t>
            </a:fld>
            <a:endParaRPr lang="en-US" altLang="zh-CN">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21"/>
          <p:cNvSpPr>
            <a:spLocks noGrp="1" noChangeArrowheads="1"/>
          </p:cNvSpPr>
          <p:nvPr>
            <p:ph type="title" idx="4294967295"/>
          </p:nvPr>
        </p:nvSpPr>
        <p:spPr bwMode="auto">
          <a:xfrm>
            <a:off x="457200" y="1524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zh-CN" altLang="en-US">
                <a:sym typeface="Arial" charset="0"/>
              </a:rPr>
              <a:t>单击此处编辑母版标题样式</a:t>
            </a:r>
          </a:p>
        </p:txBody>
      </p:sp>
      <p:sp>
        <p:nvSpPr>
          <p:cNvPr id="1027" name="文本占位符 12"/>
          <p:cNvSpPr>
            <a:spLocks noGrp="1" noChangeArrowheads="1"/>
          </p:cNvSpPr>
          <p:nvPr>
            <p:ph type="body" idx="1"/>
          </p:nvPr>
        </p:nvSpPr>
        <p:spPr bwMode="auto">
          <a:xfrm>
            <a:off x="457200" y="1219200"/>
            <a:ext cx="8229600" cy="491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dirty="0">
                <a:sym typeface="Times New Roman" charset="0"/>
              </a:rPr>
              <a:t>单击此处编辑母版文本样式</a:t>
            </a:r>
            <a:endParaRPr lang="zh-CN" dirty="0">
              <a:sym typeface="Times New Roman" charset="0"/>
            </a:endParaRPr>
          </a:p>
          <a:p>
            <a:pPr lvl="1"/>
            <a:r>
              <a:rPr lang="zh-CN" altLang="en-US" dirty="0">
                <a:sym typeface="Times New Roman" charset="0"/>
              </a:rPr>
              <a:t>第二级</a:t>
            </a:r>
            <a:endParaRPr lang="zh-CN" dirty="0">
              <a:sym typeface="Times New Roman" charset="0"/>
            </a:endParaRPr>
          </a:p>
          <a:p>
            <a:pPr lvl="2"/>
            <a:r>
              <a:rPr lang="zh-CN" altLang="en-US" dirty="0">
                <a:sym typeface="Times New Roman" charset="0"/>
              </a:rPr>
              <a:t>第三级</a:t>
            </a:r>
            <a:endParaRPr lang="zh-CN" dirty="0">
              <a:sym typeface="Times New Roman" charset="0"/>
            </a:endParaRPr>
          </a:p>
          <a:p>
            <a:pPr lvl="3"/>
            <a:r>
              <a:rPr lang="zh-CN" altLang="en-US" dirty="0">
                <a:sym typeface="Times New Roman" charset="0"/>
              </a:rPr>
              <a:t>第四级</a:t>
            </a:r>
            <a:endParaRPr lang="zh-CN" dirty="0">
              <a:sym typeface="Times New Roman" charset="0"/>
            </a:endParaRPr>
          </a:p>
          <a:p>
            <a:pPr lvl="4"/>
            <a:r>
              <a:rPr lang="zh-CN" altLang="en-US" dirty="0">
                <a:sym typeface="Times New Roman" charset="0"/>
              </a:rPr>
              <a:t>第五级</a:t>
            </a:r>
          </a:p>
        </p:txBody>
      </p:sp>
      <p:sp>
        <p:nvSpPr>
          <p:cNvPr id="1028" name="日期占位符 13"/>
          <p:cNvSpPr>
            <a:spLocks noGrp="1" noChangeArrowheads="1"/>
          </p:cNvSpPr>
          <p:nvPr>
            <p:ph type="dt" sz="half" idx="2"/>
          </p:nvPr>
        </p:nvSpPr>
        <p:spPr bwMode="auto">
          <a:xfrm>
            <a:off x="6400800" y="6356350"/>
            <a:ext cx="22891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2"/>
                </a:solidFill>
                <a:latin typeface="Times New Roman" charset="0"/>
                <a:ea typeface="MS PMincho" charset="0"/>
                <a:cs typeface="MS PMincho" charset="0"/>
                <a:sym typeface="Times New Roman" charset="0"/>
              </a:defRPr>
            </a:lvl1pPr>
          </a:lstStyle>
          <a:p>
            <a:pPr fontAlgn="base">
              <a:spcBef>
                <a:spcPct val="0"/>
              </a:spcBef>
              <a:spcAft>
                <a:spcPct val="0"/>
              </a:spcAft>
              <a:defRPr/>
            </a:pPr>
            <a:fld id="{97A33CCD-C3E4-46B0-B1A7-A615C45AAD83}" type="datetime1">
              <a:rPr lang="zh-CN" altLang="en-US" smtClean="0">
                <a:solidFill>
                  <a:srgbClr val="1F497D"/>
                </a:solidFill>
              </a:rPr>
              <a:pPr fontAlgn="base">
                <a:spcBef>
                  <a:spcPct val="0"/>
                </a:spcBef>
                <a:spcAft>
                  <a:spcPct val="0"/>
                </a:spcAft>
                <a:defRPr/>
              </a:pPr>
              <a:t>2019/8/31</a:t>
            </a:fld>
            <a:endParaRPr lang="zh-CN" altLang="en-US">
              <a:solidFill>
                <a:srgbClr val="1F497D"/>
              </a:solidFill>
            </a:endParaRPr>
          </a:p>
        </p:txBody>
      </p:sp>
      <p:sp>
        <p:nvSpPr>
          <p:cNvPr id="1029" name="页脚占位符 2"/>
          <p:cNvSpPr>
            <a:spLocks noGrp="1" noChangeArrowheads="1"/>
          </p:cNvSpPr>
          <p:nvPr>
            <p:ph type="ftr" sz="quarter" idx="3"/>
          </p:nvPr>
        </p:nvSpPr>
        <p:spPr bwMode="auto">
          <a:xfrm>
            <a:off x="2898775" y="6356350"/>
            <a:ext cx="3505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2"/>
                </a:solidFill>
                <a:latin typeface="+mn-lt"/>
                <a:ea typeface="MS PMincho" pitchFamily="18" charset="-128"/>
                <a:cs typeface="+mn-cs"/>
                <a:sym typeface="Times New Roman" pitchFamily="18" charset="0"/>
              </a:defRPr>
            </a:lvl1pPr>
          </a:lstStyle>
          <a:p>
            <a:pPr fontAlgn="base">
              <a:spcBef>
                <a:spcPct val="0"/>
              </a:spcBef>
              <a:spcAft>
                <a:spcPct val="0"/>
              </a:spcAft>
              <a:defRPr/>
            </a:pPr>
            <a:endParaRPr lang="zh-CN" altLang="en-US" dirty="0">
              <a:solidFill>
                <a:srgbClr val="1F497D"/>
              </a:solidFill>
            </a:endParaRPr>
          </a:p>
        </p:txBody>
      </p:sp>
      <p:sp>
        <p:nvSpPr>
          <p:cNvPr id="1030" name="灯片编号占位符 22"/>
          <p:cNvSpPr>
            <a:spLocks noGrp="1" noChangeArrowheads="1"/>
          </p:cNvSpPr>
          <p:nvPr>
            <p:ph type="sldNum" sz="quarter" idx="4"/>
          </p:nvPr>
        </p:nvSpPr>
        <p:spPr bwMode="auto">
          <a:xfrm>
            <a:off x="612775" y="6356350"/>
            <a:ext cx="1981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2"/>
                </a:solidFill>
                <a:latin typeface="Times New Roman" charset="0"/>
                <a:ea typeface="MS PMincho" charset="0"/>
                <a:cs typeface="MS PMincho" charset="0"/>
                <a:sym typeface="Times New Roman" charset="0"/>
              </a:defRPr>
            </a:lvl1pPr>
          </a:lstStyle>
          <a:p>
            <a:pPr fontAlgn="base">
              <a:spcBef>
                <a:spcPct val="0"/>
              </a:spcBef>
              <a:spcAft>
                <a:spcPct val="0"/>
              </a:spcAft>
              <a:defRPr/>
            </a:pPr>
            <a:fld id="{0A699BF4-CA54-C245-A21A-8FEB3FE020E5}" type="slidenum">
              <a:rPr lang="en-US" altLang="zh-CN">
                <a:solidFill>
                  <a:srgbClr val="1F497D"/>
                </a:solidFill>
              </a:rPr>
              <a:pPr fontAlgn="base">
                <a:spcBef>
                  <a:spcPct val="0"/>
                </a:spcBef>
                <a:spcAft>
                  <a:spcPct val="0"/>
                </a:spcAft>
                <a:defRPr/>
              </a:pPr>
              <a:t>‹#›</a:t>
            </a:fld>
            <a:endParaRPr lang="zh-CN" altLang="en-US">
              <a:solidFill>
                <a:srgbClr val="1F497D"/>
              </a:solidFill>
            </a:endParaRPr>
          </a:p>
        </p:txBody>
      </p:sp>
      <p:sp>
        <p:nvSpPr>
          <p:cNvPr id="1031" name="直接连接符 27"/>
          <p:cNvSpPr>
            <a:spLocks noChangeShapeType="1"/>
          </p:cNvSpPr>
          <p:nvPr/>
        </p:nvSpPr>
        <p:spPr bwMode="auto">
          <a:xfrm>
            <a:off x="457200" y="6353175"/>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
        <p:nvSpPr>
          <p:cNvPr id="1032" name="直接连接符 28"/>
          <p:cNvSpPr>
            <a:spLocks noChangeShapeType="1"/>
          </p:cNvSpPr>
          <p:nvPr/>
        </p:nvSpPr>
        <p:spPr bwMode="auto">
          <a:xfrm>
            <a:off x="457200" y="11430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
        <p:nvSpPr>
          <p:cNvPr id="1033" name="等腰三角形 9"/>
          <p:cNvSpPr>
            <a:spLocks noChangeAspect="1" noChangeArrowheads="1"/>
          </p:cNvSpPr>
          <p:nvPr/>
        </p:nvSpPr>
        <p:spPr bwMode="auto">
          <a:xfrm rot="5400000">
            <a:off x="419100" y="6467475"/>
            <a:ext cx="190500" cy="120650"/>
          </a:xfrm>
          <a:prstGeom prst="triangle">
            <a:avLst>
              <a:gd name="adj" fmla="val 5000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fontAlgn="base" hangingPunct="1">
              <a:spcBef>
                <a:spcPct val="0"/>
              </a:spcBef>
              <a:spcAft>
                <a:spcPct val="0"/>
              </a:spcAft>
              <a:defRPr/>
            </a:pPr>
            <a:endParaRPr lang="zh-CN" altLang="en-US">
              <a:solidFill>
                <a:srgbClr val="FFFFFF"/>
              </a:solidFill>
              <a:latin typeface="Times New Roman" pitchFamily="18" charset="0"/>
              <a:cs typeface="Times New Roman" pitchFamily="18" charset="0"/>
              <a:sym typeface="Times New Roman" pitchFamily="18" charset="0"/>
            </a:endParaRPr>
          </a:p>
        </p:txBody>
      </p:sp>
    </p:spTree>
    <p:extLst>
      <p:ext uri="{BB962C8B-B14F-4D97-AF65-F5344CB8AC3E}">
        <p14:creationId xmlns:p14="http://schemas.microsoft.com/office/powerpoint/2010/main" val="58008031"/>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Lst>
  <p:hf hdr="0" ftr="0" dt="0"/>
  <p:txStyles>
    <p:titleStyle>
      <a:lvl1pPr algn="l" rtl="0" eaLnBrk="0" fontAlgn="base" hangingPunct="0">
        <a:spcBef>
          <a:spcPct val="0"/>
        </a:spcBef>
        <a:spcAft>
          <a:spcPct val="0"/>
        </a:spcAft>
        <a:defRPr kumimoji="1" sz="3200">
          <a:solidFill>
            <a:schemeClr val="tx1"/>
          </a:solidFill>
          <a:latin typeface="Gill Sans MT" panose="020B0502020104020203" pitchFamily="34" charset="0"/>
          <a:ea typeface="+mn-ea"/>
          <a:cs typeface="微软雅黑" charset="0"/>
          <a:sym typeface="Arial" charset="0"/>
        </a:defRPr>
      </a:lvl1pPr>
      <a:lvl2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2pPr>
      <a:lvl3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3pPr>
      <a:lvl4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4pPr>
      <a:lvl5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5pPr>
      <a:lvl6pPr marL="4572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6pPr>
      <a:lvl7pPr marL="9144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7pPr>
      <a:lvl8pPr marL="13716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8pPr>
      <a:lvl9pPr marL="18288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9pPr>
    </p:titleStyle>
    <p:bodyStyle>
      <a:lvl1pPr marL="273050" indent="-273050" algn="l" defTabSz="0" rtl="0" eaLnBrk="0" fontAlgn="base" hangingPunct="0">
        <a:spcBef>
          <a:spcPts val="600"/>
        </a:spcBef>
        <a:spcAft>
          <a:spcPct val="0"/>
        </a:spcAft>
        <a:buClr>
          <a:schemeClr val="accent1"/>
        </a:buClr>
        <a:buSzPct val="76000"/>
        <a:buFont typeface="Wingdings 3" charset="0"/>
        <a:buChar char=""/>
        <a:defRPr kumimoji="1" sz="2600">
          <a:solidFill>
            <a:schemeClr val="tx1"/>
          </a:solidFill>
          <a:latin typeface="+mn-lt"/>
          <a:ea typeface="+mn-ea"/>
          <a:cs typeface="微软雅黑" charset="0"/>
          <a:sym typeface="Times New Roman" charset="0"/>
        </a:defRPr>
      </a:lvl1pPr>
      <a:lvl2pPr marL="547688" indent="-271463" algn="l" defTabSz="0" rtl="0" eaLnBrk="0" fontAlgn="base" hangingPunct="0">
        <a:spcBef>
          <a:spcPts val="500"/>
        </a:spcBef>
        <a:spcAft>
          <a:spcPct val="0"/>
        </a:spcAft>
        <a:buClr>
          <a:schemeClr val="accent2"/>
        </a:buClr>
        <a:buSzPct val="76000"/>
        <a:buFont typeface="Wingdings 3" charset="0"/>
        <a:buChar char=""/>
        <a:defRPr kumimoji="1" sz="2300">
          <a:solidFill>
            <a:schemeClr val="tx2"/>
          </a:solidFill>
          <a:latin typeface="+mn-lt"/>
          <a:ea typeface="+mn-ea"/>
          <a:cs typeface="微软雅黑" charset="0"/>
          <a:sym typeface="Times New Roman" charset="0"/>
        </a:defRPr>
      </a:lvl2pPr>
      <a:lvl3pPr marL="822325" indent="-228600" algn="l" defTabSz="0" rtl="0" eaLnBrk="0" fontAlgn="base" hangingPunct="0">
        <a:spcBef>
          <a:spcPts val="500"/>
        </a:spcBef>
        <a:spcAft>
          <a:spcPct val="0"/>
        </a:spcAft>
        <a:buClr>
          <a:srgbClr val="BCBCBC"/>
        </a:buClr>
        <a:buSzPct val="76000"/>
        <a:buFont typeface="Wingdings 3" charset="0"/>
        <a:buChar char=""/>
        <a:defRPr kumimoji="1" sz="2000">
          <a:solidFill>
            <a:schemeClr val="tx1"/>
          </a:solidFill>
          <a:latin typeface="+mn-lt"/>
          <a:ea typeface="+mn-ea"/>
          <a:cs typeface="微软雅黑" charset="0"/>
          <a:sym typeface="Times New Roman" charset="0"/>
        </a:defRPr>
      </a:lvl3pPr>
      <a:lvl4pPr marL="1096963" indent="-227013" algn="l" defTabSz="0" rtl="0" eaLnBrk="0" fontAlgn="base" hangingPunct="0">
        <a:spcBef>
          <a:spcPts val="400"/>
        </a:spcBef>
        <a:spcAft>
          <a:spcPct val="0"/>
        </a:spcAft>
        <a:buClr>
          <a:srgbClr val="8BA2B4"/>
        </a:buClr>
        <a:buSzPct val="70000"/>
        <a:buFont typeface="Wingdings" charset="0"/>
        <a:buChar char=""/>
        <a:defRPr kumimoji="1" sz="2000">
          <a:solidFill>
            <a:schemeClr val="tx1"/>
          </a:solidFill>
          <a:latin typeface="+mn-lt"/>
          <a:ea typeface="+mn-ea"/>
          <a:cs typeface="微软雅黑" charset="0"/>
          <a:sym typeface="Times New Roman" charset="0"/>
        </a:defRPr>
      </a:lvl4pPr>
      <a:lvl5pPr marL="1371600" indent="-228600" algn="l" defTabSz="0" rtl="0" eaLnBrk="0" fontAlgn="base" hangingPunct="0">
        <a:spcBef>
          <a:spcPts val="300"/>
        </a:spcBef>
        <a:spcAft>
          <a:spcPct val="0"/>
        </a:spcAft>
        <a:buClr>
          <a:schemeClr val="accent2"/>
        </a:buClr>
        <a:buSzPct val="70000"/>
        <a:buFont typeface="Wingdings" charset="0"/>
        <a:buChar char=""/>
        <a:defRPr kumimoji="1" sz="1600">
          <a:solidFill>
            <a:schemeClr val="tx1"/>
          </a:solidFill>
          <a:latin typeface="+mn-lt"/>
          <a:ea typeface="+mn-ea"/>
          <a:cs typeface="微软雅黑" charset="0"/>
          <a:sym typeface="Times New Roman" charset="0"/>
        </a:defRPr>
      </a:lvl5pPr>
      <a:lvl6pPr marL="18288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6pPr>
      <a:lvl7pPr marL="22860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7pPr>
      <a:lvl8pPr marL="27432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8pPr>
      <a:lvl9pPr marL="32004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zh-CN"/>
              <a:t>单击以编辑</a:t>
            </a:r>
            <a:r>
              <a:rPr lang="zh-CN" altLang="en-US"/>
              <a:t>母版标题样式</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a:t>单击以编辑母版文本样式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fontAlgn="base">
              <a:spcAft>
                <a:spcPct val="0"/>
              </a:spcAft>
            </a:pPr>
            <a:endParaRPr kumimoji="1" lang="en-US" altLang="zh-CN">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fontAlgn="base">
              <a:spcAft>
                <a:spcPct val="0"/>
              </a:spcAft>
            </a:pPr>
            <a:endParaRPr kumimoji="1" lang="en-US" altLang="zh-CN">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fontAlgn="base">
              <a:spcAft>
                <a:spcPct val="0"/>
              </a:spcAft>
            </a:pPr>
            <a:fld id="{F4B4FC72-D5D3-E041-817B-995A5F7FB9EF}" type="slidenum">
              <a:rPr kumimoji="1" lang="en-US" altLang="zh-CN" smtClean="0">
                <a:solidFill>
                  <a:srgbClr val="000000"/>
                </a:solidFill>
              </a:rPr>
              <a:pPr fontAlgn="base">
                <a:spcAft>
                  <a:spcPct val="0"/>
                </a:spcAft>
              </a:pPr>
              <a:t>‹#›</a:t>
            </a:fld>
            <a:endParaRPr kumimoji="1" lang="en-US" altLang="zh-CN">
              <a:solidFill>
                <a:srgbClr val="000000"/>
              </a:solidFill>
            </a:endParaRPr>
          </a:p>
        </p:txBody>
      </p:sp>
    </p:spTree>
    <p:extLst>
      <p:ext uri="{BB962C8B-B14F-4D97-AF65-F5344CB8AC3E}">
        <p14:creationId xmlns:p14="http://schemas.microsoft.com/office/powerpoint/2010/main" val="1027798271"/>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hf hdr="0" ftr="0" dt="0"/>
  <p:txStyles>
    <p:titleStyle>
      <a:lvl1pPr algn="ctr" rtl="0" fontAlgn="base">
        <a:spcBef>
          <a:spcPct val="0"/>
        </a:spcBef>
        <a:spcAft>
          <a:spcPct val="0"/>
        </a:spcAft>
        <a:defRPr kumimoji="1" sz="4400" kern="12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charset="0"/>
          <a:ea typeface="宋体" charset="-122"/>
        </a:defRPr>
      </a:lvl2pPr>
      <a:lvl3pPr algn="ctr" rtl="0" fontAlgn="base">
        <a:spcBef>
          <a:spcPct val="0"/>
        </a:spcBef>
        <a:spcAft>
          <a:spcPct val="0"/>
        </a:spcAft>
        <a:defRPr kumimoji="1" sz="4400">
          <a:solidFill>
            <a:schemeClr val="tx2"/>
          </a:solidFill>
          <a:latin typeface="Times New Roman" charset="0"/>
          <a:ea typeface="宋体" charset="-122"/>
        </a:defRPr>
      </a:lvl3pPr>
      <a:lvl4pPr algn="ctr" rtl="0" fontAlgn="base">
        <a:spcBef>
          <a:spcPct val="0"/>
        </a:spcBef>
        <a:spcAft>
          <a:spcPct val="0"/>
        </a:spcAft>
        <a:defRPr kumimoji="1" sz="4400">
          <a:solidFill>
            <a:schemeClr val="tx2"/>
          </a:solidFill>
          <a:latin typeface="Times New Roman" charset="0"/>
          <a:ea typeface="宋体" charset="-122"/>
        </a:defRPr>
      </a:lvl4pPr>
      <a:lvl5pPr algn="ctr" rtl="0" fontAlgn="base">
        <a:spcBef>
          <a:spcPct val="0"/>
        </a:spcBef>
        <a:spcAft>
          <a:spcPct val="0"/>
        </a:spcAft>
        <a:defRPr kumimoji="1" sz="4400">
          <a:solidFill>
            <a:schemeClr val="tx2"/>
          </a:solidFill>
          <a:latin typeface="Times New Roman" charset="0"/>
          <a:ea typeface="宋体" charset="-122"/>
        </a:defRPr>
      </a:lvl5pPr>
      <a:lvl6pPr marL="457200" algn="ctr" rtl="0" fontAlgn="base">
        <a:spcBef>
          <a:spcPct val="0"/>
        </a:spcBef>
        <a:spcAft>
          <a:spcPct val="0"/>
        </a:spcAft>
        <a:defRPr kumimoji="1" sz="4400">
          <a:solidFill>
            <a:schemeClr val="tx2"/>
          </a:solidFill>
          <a:latin typeface="Times New Roman" charset="0"/>
          <a:ea typeface="宋体" charset="-122"/>
        </a:defRPr>
      </a:lvl6pPr>
      <a:lvl7pPr marL="914400" algn="ctr" rtl="0" fontAlgn="base">
        <a:spcBef>
          <a:spcPct val="0"/>
        </a:spcBef>
        <a:spcAft>
          <a:spcPct val="0"/>
        </a:spcAft>
        <a:defRPr kumimoji="1" sz="4400">
          <a:solidFill>
            <a:schemeClr val="tx2"/>
          </a:solidFill>
          <a:latin typeface="Times New Roman" charset="0"/>
          <a:ea typeface="宋体" charset="-122"/>
        </a:defRPr>
      </a:lvl7pPr>
      <a:lvl8pPr marL="1371600" algn="ctr" rtl="0" fontAlgn="base">
        <a:spcBef>
          <a:spcPct val="0"/>
        </a:spcBef>
        <a:spcAft>
          <a:spcPct val="0"/>
        </a:spcAft>
        <a:defRPr kumimoji="1" sz="4400">
          <a:solidFill>
            <a:schemeClr val="tx2"/>
          </a:solidFill>
          <a:latin typeface="Times New Roman" charset="0"/>
          <a:ea typeface="宋体" charset="-122"/>
        </a:defRPr>
      </a:lvl8pPr>
      <a:lvl9pPr marL="1828800" algn="ctr" rtl="0" fontAlgn="base">
        <a:spcBef>
          <a:spcPct val="0"/>
        </a:spcBef>
        <a:spcAft>
          <a:spcPct val="0"/>
        </a:spcAft>
        <a:defRPr kumimoji="1" sz="4400">
          <a:solidFill>
            <a:schemeClr val="tx2"/>
          </a:solidFill>
          <a:latin typeface="Times New Roman" charset="0"/>
          <a:ea typeface="宋体" charset="-122"/>
        </a:defRPr>
      </a:lvl9pPr>
    </p:titleStyle>
    <p:bodyStyle>
      <a:lvl1pPr marL="342900" indent="-342900" algn="l" rtl="0" fontAlgn="base">
        <a:spcBef>
          <a:spcPct val="20000"/>
        </a:spcBef>
        <a:spcAft>
          <a:spcPct val="0"/>
        </a:spcAft>
        <a:buChar char="•"/>
        <a:defRPr kumimoji="1" sz="3200" kern="1200">
          <a:solidFill>
            <a:schemeClr val="tx1"/>
          </a:solidFill>
          <a:latin typeface="+mn-lt"/>
          <a:ea typeface="+mn-ea"/>
          <a:cs typeface="+mn-cs"/>
        </a:defRPr>
      </a:lvl1pPr>
      <a:lvl2pPr marL="742950" indent="-285750" algn="l" rtl="0" fontAlgn="base">
        <a:spcBef>
          <a:spcPct val="20000"/>
        </a:spcBef>
        <a:spcAft>
          <a:spcPct val="0"/>
        </a:spcAft>
        <a:buChar char="–"/>
        <a:defRPr kumimoji="1" sz="2800" kern="1200">
          <a:solidFill>
            <a:schemeClr val="tx1"/>
          </a:solidFill>
          <a:latin typeface="+mn-lt"/>
          <a:ea typeface="+mn-ea"/>
          <a:cs typeface="+mn-cs"/>
        </a:defRPr>
      </a:lvl2pPr>
      <a:lvl3pPr marL="1143000" indent="-228600" algn="l" rtl="0" fontAlgn="base">
        <a:spcBef>
          <a:spcPct val="20000"/>
        </a:spcBef>
        <a:spcAft>
          <a:spcPct val="0"/>
        </a:spcAft>
        <a:buChar char="•"/>
        <a:defRPr kumimoji="1" sz="2400" kern="1200">
          <a:solidFill>
            <a:schemeClr val="tx1"/>
          </a:solidFill>
          <a:latin typeface="+mn-lt"/>
          <a:ea typeface="+mn-ea"/>
          <a:cs typeface="+mn-cs"/>
        </a:defRPr>
      </a:lvl3pPr>
      <a:lvl4pPr marL="1600200" indent="-228600" algn="l" rtl="0" fontAlgn="base">
        <a:spcBef>
          <a:spcPct val="20000"/>
        </a:spcBef>
        <a:spcAft>
          <a:spcPct val="0"/>
        </a:spcAft>
        <a:buChar char="–"/>
        <a:defRPr kumimoji="1" sz="2000" kern="1200">
          <a:solidFill>
            <a:schemeClr val="tx1"/>
          </a:solidFill>
          <a:latin typeface="+mn-lt"/>
          <a:ea typeface="+mn-ea"/>
          <a:cs typeface="+mn-cs"/>
        </a:defRPr>
      </a:lvl4pPr>
      <a:lvl5pPr marL="2057400" indent="-228600" algn="l" rtl="0" fontAlgn="base">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pPr eaLnBrk="1" hangingPunct="1"/>
            <a:r>
              <a:rPr lang="en-US" altLang="zh-CN" b="1" dirty="0"/>
              <a:t>2019</a:t>
            </a:r>
            <a:r>
              <a:rPr lang="zh-CN" altLang="en-US" b="1" dirty="0"/>
              <a:t>年秋</a:t>
            </a:r>
            <a:endParaRPr lang="zh-CN" altLang="en-US" dirty="0"/>
          </a:p>
        </p:txBody>
      </p:sp>
      <p:sp>
        <p:nvSpPr>
          <p:cNvPr id="4" name="Slide Number Placeholder 3"/>
          <p:cNvSpPr>
            <a:spLocks noGrp="1"/>
          </p:cNvSpPr>
          <p:nvPr>
            <p:ph type="sldNum" sz="quarter" idx="12"/>
          </p:nvPr>
        </p:nvSpPr>
        <p:spPr/>
        <p:txBody>
          <a:bodyPr/>
          <a:lstStyle/>
          <a:p>
            <a:pPr>
              <a:defRPr/>
            </a:pPr>
            <a:fld id="{F14F7C2F-BCBD-A149-8F90-21DECE8FB1A6}" type="slidenum">
              <a:rPr lang="en-US" altLang="zh-CN" smtClean="0">
                <a:solidFill>
                  <a:srgbClr val="1F497D"/>
                </a:solidFill>
              </a:rPr>
              <a:pPr>
                <a:defRPr/>
              </a:pPr>
              <a:t>1</a:t>
            </a:fld>
            <a:endParaRPr lang="zh-CN" altLang="en-US">
              <a:solidFill>
                <a:srgbClr val="1F497D"/>
              </a:solidFill>
            </a:endParaRPr>
          </a:p>
        </p:txBody>
      </p:sp>
      <p:sp>
        <p:nvSpPr>
          <p:cNvPr id="5" name="标题 1"/>
          <p:cNvSpPr>
            <a:spLocks noGrp="1" noChangeArrowheads="1"/>
          </p:cNvSpPr>
          <p:nvPr>
            <p:ph type="ctrTitle"/>
          </p:nvPr>
        </p:nvSpPr>
        <p:spPr/>
        <p:txBody>
          <a:bodyPr anchor="ctr"/>
          <a:lstStyle/>
          <a:p>
            <a:pPr algn="ctr" eaLnBrk="1" hangingPunct="1"/>
            <a:r>
              <a:rPr kumimoji="0" lang="zh-CN" altLang="en-US" sz="3600" b="1" dirty="0">
                <a:solidFill>
                  <a:srgbClr val="0000FF"/>
                </a:solidFill>
                <a:latin typeface="微软雅黑" charset="0"/>
                <a:ea typeface="微软雅黑" charset="0"/>
              </a:rPr>
              <a:t>非易失性存储</a:t>
            </a:r>
          </a:p>
        </p:txBody>
      </p:sp>
      <p:cxnSp>
        <p:nvCxnSpPr>
          <p:cNvPr id="10" name="直接连接符 20"/>
          <p:cNvCxnSpPr>
            <a:cxnSpLocks noChangeShapeType="1"/>
          </p:cNvCxnSpPr>
          <p:nvPr/>
        </p:nvCxnSpPr>
        <p:spPr bwMode="auto">
          <a:xfrm flipV="1">
            <a:off x="971600" y="5354166"/>
            <a:ext cx="7272337" cy="19050"/>
          </a:xfrm>
          <a:prstGeom prst="line">
            <a:avLst/>
          </a:prstGeom>
          <a:noFill/>
          <a:ln w="9525">
            <a:solidFill>
              <a:srgbClr val="000000"/>
            </a:solidFill>
            <a:round/>
            <a:headEnd/>
            <a:tailEnd/>
          </a:ln>
          <a:effectLst>
            <a:outerShdw blurRad="88900" dist="127000" algn="l" rotWithShape="0">
              <a:srgbClr val="000000">
                <a:alpha val="39999"/>
              </a:srgbClr>
            </a:outerShdw>
          </a:effectLst>
        </p:spPr>
      </p:cxnSp>
      <p:sp>
        <p:nvSpPr>
          <p:cNvPr id="11" name="标题 1"/>
          <p:cNvSpPr txBox="1">
            <a:spLocks noChangeArrowheads="1"/>
          </p:cNvSpPr>
          <p:nvPr/>
        </p:nvSpPr>
        <p:spPr bwMode="auto">
          <a:xfrm>
            <a:off x="5057775" y="322263"/>
            <a:ext cx="41052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defRPr>
            </a:lvl9pPr>
          </a:lstStyle>
          <a:p>
            <a:pPr algn="ctr" eaLnBrk="1" hangingPunct="1"/>
            <a:r>
              <a:rPr kumimoji="0" lang="zh-CN" altLang="en-US" dirty="0">
                <a:latin typeface="微软雅黑" charset="0"/>
                <a:ea typeface="微软雅黑" charset="0"/>
                <a:cs typeface="微软雅黑" charset="0"/>
                <a:sym typeface="Arial" charset="0"/>
              </a:rPr>
              <a:t>计算机组成原理</a:t>
            </a:r>
          </a:p>
        </p:txBody>
      </p:sp>
    </p:spTree>
    <p:extLst>
      <p:ext uri="{BB962C8B-B14F-4D97-AF65-F5344CB8AC3E}">
        <p14:creationId xmlns:p14="http://schemas.microsoft.com/office/powerpoint/2010/main" val="420627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磁记录方式</a:t>
            </a:r>
            <a:endParaRPr lang="en-US" dirty="0"/>
          </a:p>
        </p:txBody>
      </p:sp>
      <p:sp>
        <p:nvSpPr>
          <p:cNvPr id="3" name="Content Placeholder 2"/>
          <p:cNvSpPr>
            <a:spLocks noGrp="1"/>
          </p:cNvSpPr>
          <p:nvPr>
            <p:ph idx="1"/>
          </p:nvPr>
        </p:nvSpPr>
        <p:spPr/>
        <p:txBody>
          <a:bodyPr/>
          <a:lstStyle/>
          <a:p>
            <a:r>
              <a:rPr lang="zh-CN" altLang="en-US" sz="3200" dirty="0"/>
              <a:t>磁记录方式</a:t>
            </a:r>
          </a:p>
          <a:p>
            <a:pPr lvl="1"/>
            <a:r>
              <a:rPr lang="zh-CN" altLang="en-US" sz="2800" dirty="0"/>
              <a:t>指一种编码方法，即如何将一串二进制信息，通过读写电路变换成磁层介质中的磁化翻转序列。</a:t>
            </a:r>
          </a:p>
          <a:p>
            <a:r>
              <a:rPr lang="zh-CN" altLang="en-US" sz="3200" dirty="0"/>
              <a:t>评价标准</a:t>
            </a:r>
          </a:p>
          <a:p>
            <a:pPr lvl="1"/>
            <a:r>
              <a:rPr lang="zh-CN" altLang="en-US" sz="2800" dirty="0"/>
              <a:t>编码效率</a:t>
            </a:r>
          </a:p>
          <a:p>
            <a:pPr lvl="2"/>
            <a:r>
              <a:rPr lang="zh-CN" altLang="en-US" sz="2800" dirty="0"/>
              <a:t>表示一个二进制位数据需要使用多少个磁颗粒？</a:t>
            </a:r>
          </a:p>
          <a:p>
            <a:pPr lvl="1"/>
            <a:r>
              <a:rPr lang="zh-CN" altLang="en-US" sz="2800" dirty="0"/>
              <a:t>自同步能力</a:t>
            </a:r>
          </a:p>
          <a:p>
            <a:pPr lvl="2"/>
            <a:r>
              <a:rPr lang="zh-CN" altLang="en-US" sz="2800" dirty="0"/>
              <a:t>读写时准确定位二进制数据位的能力</a:t>
            </a:r>
          </a:p>
          <a:p>
            <a:pPr lvl="1"/>
            <a:r>
              <a:rPr lang="zh-CN" altLang="en-US" sz="2800" dirty="0"/>
              <a:t>读写可靠性 </a:t>
            </a:r>
          </a:p>
          <a:p>
            <a:endParaRPr lang="en-US" sz="3200"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10</a:t>
            </a:fld>
            <a:endParaRPr lang="zh-CN" altLang="en-US">
              <a:solidFill>
                <a:srgbClr val="1F497D"/>
              </a:solidFill>
            </a:endParaRPr>
          </a:p>
        </p:txBody>
      </p:sp>
    </p:spTree>
    <p:extLst>
      <p:ext uri="{BB962C8B-B14F-4D97-AF65-F5344CB8AC3E}">
        <p14:creationId xmlns:p14="http://schemas.microsoft.com/office/powerpoint/2010/main" val="1298483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磁记录方式</a:t>
            </a:r>
            <a:endParaRPr lang="en-US" dirty="0"/>
          </a:p>
        </p:txBody>
      </p:sp>
      <p:sp>
        <p:nvSpPr>
          <p:cNvPr id="3" name="Content Placeholder 2"/>
          <p:cNvSpPr>
            <a:spLocks noGrp="1"/>
          </p:cNvSpPr>
          <p:nvPr>
            <p:ph idx="1"/>
          </p:nvPr>
        </p:nvSpPr>
        <p:spPr/>
        <p:txBody>
          <a:bodyPr/>
          <a:lstStyle/>
          <a:p>
            <a:r>
              <a:rPr lang="zh-CN" altLang="en-US" sz="3600" dirty="0"/>
              <a:t>归零制（</a:t>
            </a:r>
            <a:r>
              <a:rPr lang="en-US" altLang="zh-CN" sz="3600" dirty="0"/>
              <a:t>RZ</a:t>
            </a:r>
            <a:r>
              <a:rPr lang="zh-CN" altLang="en-US" sz="3600" dirty="0"/>
              <a:t>）</a:t>
            </a:r>
          </a:p>
          <a:p>
            <a:pPr lvl="1"/>
            <a:r>
              <a:rPr lang="zh-CN" altLang="en-US" sz="3200" dirty="0"/>
              <a:t>线圈中正脉冲为“</a:t>
            </a:r>
            <a:r>
              <a:rPr lang="en-US" altLang="zh-CN" sz="3200" dirty="0"/>
              <a:t>1”</a:t>
            </a:r>
            <a:r>
              <a:rPr lang="zh-CN" altLang="en-US" sz="3200" dirty="0"/>
              <a:t>，负脉冲表示“</a:t>
            </a:r>
            <a:r>
              <a:rPr lang="en-US" altLang="zh-CN" sz="3200" dirty="0"/>
              <a:t>0”</a:t>
            </a:r>
            <a:r>
              <a:rPr lang="zh-CN" altLang="en-US" sz="3200" dirty="0"/>
              <a:t>，两位信息位之间线圈中电流为零。</a:t>
            </a:r>
          </a:p>
          <a:p>
            <a:r>
              <a:rPr lang="zh-CN" altLang="en-US" sz="3600" dirty="0"/>
              <a:t>不归零制（</a:t>
            </a:r>
            <a:r>
              <a:rPr lang="en-US" altLang="zh-CN" sz="3600" dirty="0"/>
              <a:t>NRZ</a:t>
            </a:r>
            <a:r>
              <a:rPr lang="zh-CN" altLang="en-US" sz="3600" dirty="0"/>
              <a:t>）</a:t>
            </a:r>
          </a:p>
          <a:p>
            <a:pPr lvl="1"/>
            <a:r>
              <a:rPr lang="zh-CN" altLang="en-US" sz="3200" dirty="0"/>
              <a:t>线圈中一直有正或负脉冲（包括两位信息位之间）。</a:t>
            </a:r>
          </a:p>
          <a:p>
            <a:r>
              <a:rPr lang="zh-CN" altLang="en-US" sz="3600" dirty="0"/>
              <a:t>见</a:t>
            </a:r>
            <a:r>
              <a:rPr lang="en-US" altLang="zh-CN" sz="3600" dirty="0"/>
              <a:t>1</a:t>
            </a:r>
            <a:r>
              <a:rPr lang="zh-CN" altLang="en-US" sz="3600" dirty="0"/>
              <a:t>翻转的不归零制（</a:t>
            </a:r>
            <a:r>
              <a:rPr lang="en-US" altLang="zh-CN" sz="3600" dirty="0"/>
              <a:t>NRZ1</a:t>
            </a:r>
            <a:r>
              <a:rPr lang="zh-CN" altLang="en-US" sz="3600" dirty="0"/>
              <a:t>）</a:t>
            </a:r>
          </a:p>
          <a:p>
            <a:pPr lvl="1"/>
            <a:r>
              <a:rPr lang="zh-CN" altLang="en-US" sz="3200" dirty="0"/>
              <a:t>只有见到“</a:t>
            </a:r>
            <a:r>
              <a:rPr lang="en-US" altLang="zh-CN" sz="3200" dirty="0"/>
              <a:t>1”</a:t>
            </a:r>
            <a:r>
              <a:rPr lang="zh-CN" altLang="en-US" sz="3200" dirty="0"/>
              <a:t>才改变电流的方向</a:t>
            </a:r>
          </a:p>
          <a:p>
            <a:endParaRPr lang="en-US" sz="3600"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11</a:t>
            </a:fld>
            <a:endParaRPr lang="zh-CN" altLang="en-US">
              <a:solidFill>
                <a:srgbClr val="1F497D"/>
              </a:solidFill>
            </a:endParaRPr>
          </a:p>
        </p:txBody>
      </p:sp>
    </p:spTree>
    <p:extLst>
      <p:ext uri="{BB962C8B-B14F-4D97-AF65-F5344CB8AC3E}">
        <p14:creationId xmlns:p14="http://schemas.microsoft.com/office/powerpoint/2010/main" val="1858023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磁记录方式</a:t>
            </a:r>
            <a:endParaRPr lang="en-US" dirty="0"/>
          </a:p>
        </p:txBody>
      </p:sp>
      <p:sp>
        <p:nvSpPr>
          <p:cNvPr id="3" name="Content Placeholder 2"/>
          <p:cNvSpPr>
            <a:spLocks noGrp="1"/>
          </p:cNvSpPr>
          <p:nvPr>
            <p:ph idx="1"/>
          </p:nvPr>
        </p:nvSpPr>
        <p:spPr/>
        <p:txBody>
          <a:bodyPr/>
          <a:lstStyle/>
          <a:p>
            <a:r>
              <a:rPr lang="zh-CN" altLang="en-US" sz="3600" dirty="0"/>
              <a:t>调相制（</a:t>
            </a:r>
            <a:r>
              <a:rPr lang="en-US" altLang="zh-CN" sz="3600" dirty="0"/>
              <a:t>PM</a:t>
            </a:r>
            <a:r>
              <a:rPr lang="zh-CN" altLang="en-US" sz="3600" dirty="0"/>
              <a:t>）</a:t>
            </a:r>
          </a:p>
          <a:p>
            <a:pPr lvl="1"/>
            <a:r>
              <a:rPr lang="zh-CN" altLang="en-US" sz="3200" dirty="0"/>
              <a:t>用脉冲的边沿来表示“</a:t>
            </a:r>
            <a:r>
              <a:rPr lang="en-US" altLang="zh-CN" sz="3200" dirty="0"/>
              <a:t>0”</a:t>
            </a:r>
            <a:r>
              <a:rPr lang="zh-CN" altLang="en-US" sz="3200" dirty="0"/>
              <a:t>和“</a:t>
            </a:r>
            <a:r>
              <a:rPr lang="en-US" altLang="zh-CN" sz="3200" dirty="0"/>
              <a:t>1”</a:t>
            </a:r>
          </a:p>
          <a:p>
            <a:r>
              <a:rPr lang="zh-CN" altLang="en-US" sz="3600" dirty="0"/>
              <a:t>调频制（</a:t>
            </a:r>
            <a:r>
              <a:rPr lang="en-US" altLang="zh-CN" sz="3600" dirty="0"/>
              <a:t>FM</a:t>
            </a:r>
            <a:r>
              <a:rPr lang="zh-CN" altLang="en-US" sz="3600" dirty="0"/>
              <a:t>）</a:t>
            </a:r>
          </a:p>
          <a:p>
            <a:pPr lvl="1"/>
            <a:r>
              <a:rPr lang="zh-CN" altLang="en-US" sz="3200" dirty="0"/>
              <a:t>“</a:t>
            </a:r>
            <a:r>
              <a:rPr lang="en-US" altLang="zh-CN" sz="3200" dirty="0"/>
              <a:t>1”:</a:t>
            </a:r>
            <a:r>
              <a:rPr lang="zh-CN" altLang="en-US" sz="3200" dirty="0"/>
              <a:t>位周期中心和位与位之间都翻转</a:t>
            </a:r>
          </a:p>
          <a:p>
            <a:pPr lvl="1"/>
            <a:r>
              <a:rPr lang="zh-CN" altLang="en-US" sz="3200" dirty="0"/>
              <a:t>“</a:t>
            </a:r>
            <a:r>
              <a:rPr lang="en-US" altLang="zh-CN" sz="3200" dirty="0"/>
              <a:t>0”:</a:t>
            </a:r>
            <a:r>
              <a:rPr lang="zh-CN" altLang="en-US" sz="3200" dirty="0"/>
              <a:t>位周期中心不翻转，位与位之间翻转</a:t>
            </a:r>
          </a:p>
          <a:p>
            <a:r>
              <a:rPr lang="zh-CN" altLang="en-US" sz="3600" dirty="0"/>
              <a:t>改进的调频制（</a:t>
            </a:r>
            <a:r>
              <a:rPr lang="en-US" altLang="zh-CN" sz="3600" dirty="0"/>
              <a:t>MFM</a:t>
            </a:r>
            <a:r>
              <a:rPr lang="zh-CN" altLang="en-US" sz="3600" dirty="0"/>
              <a:t>）</a:t>
            </a:r>
          </a:p>
          <a:p>
            <a:pPr lvl="1"/>
            <a:r>
              <a:rPr lang="zh-CN" altLang="en-US" sz="3200" dirty="0"/>
              <a:t>只有连续两个或以上的“</a:t>
            </a:r>
            <a:r>
              <a:rPr lang="en-US" altLang="zh-CN" sz="3200" dirty="0"/>
              <a:t>0”</a:t>
            </a:r>
            <a:r>
              <a:rPr lang="zh-CN" altLang="en-US" sz="3200" dirty="0"/>
              <a:t>时，才在位周期的起始位置翻转</a:t>
            </a:r>
          </a:p>
          <a:p>
            <a:endParaRPr lang="en-US" sz="3600"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12</a:t>
            </a:fld>
            <a:endParaRPr lang="zh-CN" altLang="en-US">
              <a:solidFill>
                <a:srgbClr val="1F497D"/>
              </a:solidFill>
            </a:endParaRPr>
          </a:p>
        </p:txBody>
      </p:sp>
    </p:spTree>
    <p:extLst>
      <p:ext uri="{BB962C8B-B14F-4D97-AF65-F5344CB8AC3E}">
        <p14:creationId xmlns:p14="http://schemas.microsoft.com/office/powerpoint/2010/main" val="523327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lide Number Placeholder 5"/>
          <p:cNvSpPr>
            <a:spLocks noGrp="1"/>
          </p:cNvSpPr>
          <p:nvPr>
            <p:ph type="sldNum" sz="quarter" idx="12"/>
          </p:nvPr>
        </p:nvSpPr>
        <p:spPr/>
        <p:txBody>
          <a:bodyPr/>
          <a:lstStyle/>
          <a:p>
            <a:fld id="{E830C780-526E-504E-819B-3147DDCEB154}" type="slidenum">
              <a:rPr lang="en-US" altLang="zh-CN">
                <a:solidFill>
                  <a:srgbClr val="000000"/>
                </a:solidFill>
              </a:rPr>
              <a:pPr/>
              <a:t>13</a:t>
            </a:fld>
            <a:endParaRPr lang="en-US" altLang="zh-CN">
              <a:solidFill>
                <a:srgbClr val="000000"/>
              </a:solidFill>
            </a:endParaRPr>
          </a:p>
        </p:txBody>
      </p:sp>
      <p:sp>
        <p:nvSpPr>
          <p:cNvPr id="52226" name="Rectangle 2"/>
          <p:cNvSpPr>
            <a:spLocks noGrp="1" noChangeArrowheads="1"/>
          </p:cNvSpPr>
          <p:nvPr>
            <p:ph type="title"/>
          </p:nvPr>
        </p:nvSpPr>
        <p:spPr>
          <a:xfrm>
            <a:off x="533400" y="228600"/>
            <a:ext cx="6858000" cy="838200"/>
          </a:xfrm>
        </p:spPr>
        <p:txBody>
          <a:bodyPr/>
          <a:lstStyle/>
          <a:p>
            <a:r>
              <a:rPr lang="zh-CN" altLang="en-US" b="1"/>
              <a:t>常用磁记录方式波形图</a:t>
            </a:r>
            <a:endParaRPr lang="zh-CN" altLang="en-US"/>
          </a:p>
        </p:txBody>
      </p:sp>
      <p:sp>
        <p:nvSpPr>
          <p:cNvPr id="52227" name="Line 3"/>
          <p:cNvSpPr>
            <a:spLocks noChangeShapeType="1"/>
          </p:cNvSpPr>
          <p:nvPr/>
        </p:nvSpPr>
        <p:spPr bwMode="auto">
          <a:xfrm>
            <a:off x="1295400" y="1828800"/>
            <a:ext cx="0" cy="419100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28" name="Line 4"/>
          <p:cNvSpPr>
            <a:spLocks noChangeShapeType="1"/>
          </p:cNvSpPr>
          <p:nvPr/>
        </p:nvSpPr>
        <p:spPr bwMode="auto">
          <a:xfrm>
            <a:off x="2133600" y="1905000"/>
            <a:ext cx="0" cy="426720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29" name="Line 5"/>
          <p:cNvSpPr>
            <a:spLocks noChangeShapeType="1"/>
          </p:cNvSpPr>
          <p:nvPr/>
        </p:nvSpPr>
        <p:spPr bwMode="auto">
          <a:xfrm>
            <a:off x="2971800" y="1828800"/>
            <a:ext cx="0" cy="426720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30" name="Line 6"/>
          <p:cNvSpPr>
            <a:spLocks noChangeShapeType="1"/>
          </p:cNvSpPr>
          <p:nvPr/>
        </p:nvSpPr>
        <p:spPr bwMode="auto">
          <a:xfrm>
            <a:off x="3733800" y="1828800"/>
            <a:ext cx="0" cy="434340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31" name="Line 7"/>
          <p:cNvSpPr>
            <a:spLocks noChangeShapeType="1"/>
          </p:cNvSpPr>
          <p:nvPr/>
        </p:nvSpPr>
        <p:spPr bwMode="auto">
          <a:xfrm>
            <a:off x="4495800" y="1905000"/>
            <a:ext cx="0" cy="411480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32" name="Line 8"/>
          <p:cNvSpPr>
            <a:spLocks noChangeShapeType="1"/>
          </p:cNvSpPr>
          <p:nvPr/>
        </p:nvSpPr>
        <p:spPr bwMode="auto">
          <a:xfrm>
            <a:off x="5334000" y="1828800"/>
            <a:ext cx="0" cy="426720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33" name="Line 9"/>
          <p:cNvSpPr>
            <a:spLocks noChangeShapeType="1"/>
          </p:cNvSpPr>
          <p:nvPr/>
        </p:nvSpPr>
        <p:spPr bwMode="auto">
          <a:xfrm>
            <a:off x="6096000" y="1828800"/>
            <a:ext cx="0" cy="419100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34" name="Line 10"/>
          <p:cNvSpPr>
            <a:spLocks noChangeShapeType="1"/>
          </p:cNvSpPr>
          <p:nvPr/>
        </p:nvSpPr>
        <p:spPr bwMode="auto">
          <a:xfrm>
            <a:off x="6934200" y="1828800"/>
            <a:ext cx="0" cy="426720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35" name="Line 11"/>
          <p:cNvSpPr>
            <a:spLocks noChangeShapeType="1"/>
          </p:cNvSpPr>
          <p:nvPr/>
        </p:nvSpPr>
        <p:spPr bwMode="auto">
          <a:xfrm>
            <a:off x="7696200" y="990600"/>
            <a:ext cx="0" cy="510540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36" name="Line 12"/>
          <p:cNvSpPr>
            <a:spLocks noChangeShapeType="1"/>
          </p:cNvSpPr>
          <p:nvPr/>
        </p:nvSpPr>
        <p:spPr bwMode="auto">
          <a:xfrm>
            <a:off x="8382000" y="990600"/>
            <a:ext cx="0" cy="510540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37" name="Line 13"/>
          <p:cNvSpPr>
            <a:spLocks noChangeShapeType="1"/>
          </p:cNvSpPr>
          <p:nvPr/>
        </p:nvSpPr>
        <p:spPr bwMode="auto">
          <a:xfrm>
            <a:off x="762000" y="2362200"/>
            <a:ext cx="8077200"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38" name="Line 14"/>
          <p:cNvSpPr>
            <a:spLocks noChangeShapeType="1"/>
          </p:cNvSpPr>
          <p:nvPr/>
        </p:nvSpPr>
        <p:spPr bwMode="auto">
          <a:xfrm>
            <a:off x="762000" y="3352800"/>
            <a:ext cx="8001000"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39" name="Line 15"/>
          <p:cNvSpPr>
            <a:spLocks noChangeShapeType="1"/>
          </p:cNvSpPr>
          <p:nvPr/>
        </p:nvSpPr>
        <p:spPr bwMode="auto">
          <a:xfrm>
            <a:off x="838200" y="4114800"/>
            <a:ext cx="8001000"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40" name="Line 16"/>
          <p:cNvSpPr>
            <a:spLocks noChangeShapeType="1"/>
          </p:cNvSpPr>
          <p:nvPr/>
        </p:nvSpPr>
        <p:spPr bwMode="auto">
          <a:xfrm>
            <a:off x="914400" y="4953000"/>
            <a:ext cx="7924800"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41" name="Line 17"/>
          <p:cNvSpPr>
            <a:spLocks noChangeShapeType="1"/>
          </p:cNvSpPr>
          <p:nvPr/>
        </p:nvSpPr>
        <p:spPr bwMode="auto">
          <a:xfrm>
            <a:off x="914400" y="5715000"/>
            <a:ext cx="7924800"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42" name="Line 18"/>
          <p:cNvSpPr>
            <a:spLocks noChangeShapeType="1"/>
          </p:cNvSpPr>
          <p:nvPr/>
        </p:nvSpPr>
        <p:spPr bwMode="auto">
          <a:xfrm>
            <a:off x="1295400" y="2057400"/>
            <a:ext cx="8382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43" name="Line 19"/>
          <p:cNvSpPr>
            <a:spLocks noChangeShapeType="1"/>
          </p:cNvSpPr>
          <p:nvPr/>
        </p:nvSpPr>
        <p:spPr bwMode="auto">
          <a:xfrm>
            <a:off x="2133600" y="2667000"/>
            <a:ext cx="838200" cy="0"/>
          </a:xfrm>
          <a:prstGeom prst="line">
            <a:avLst/>
          </a:prstGeom>
          <a:noFill/>
          <a:ln w="3810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44" name="Line 20"/>
          <p:cNvSpPr>
            <a:spLocks noChangeShapeType="1"/>
          </p:cNvSpPr>
          <p:nvPr/>
        </p:nvSpPr>
        <p:spPr bwMode="auto">
          <a:xfrm>
            <a:off x="2971800" y="2057400"/>
            <a:ext cx="23622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45" name="Line 21"/>
          <p:cNvSpPr>
            <a:spLocks noChangeShapeType="1"/>
          </p:cNvSpPr>
          <p:nvPr/>
        </p:nvSpPr>
        <p:spPr bwMode="auto">
          <a:xfrm>
            <a:off x="5334000" y="2667000"/>
            <a:ext cx="2362200" cy="0"/>
          </a:xfrm>
          <a:prstGeom prst="line">
            <a:avLst/>
          </a:prstGeom>
          <a:noFill/>
          <a:ln w="3810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46" name="Line 22"/>
          <p:cNvSpPr>
            <a:spLocks noChangeShapeType="1"/>
          </p:cNvSpPr>
          <p:nvPr/>
        </p:nvSpPr>
        <p:spPr bwMode="auto">
          <a:xfrm>
            <a:off x="7696200" y="2057400"/>
            <a:ext cx="6858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47" name="Line 23"/>
          <p:cNvSpPr>
            <a:spLocks noChangeShapeType="1"/>
          </p:cNvSpPr>
          <p:nvPr/>
        </p:nvSpPr>
        <p:spPr bwMode="auto">
          <a:xfrm>
            <a:off x="2133600" y="2057400"/>
            <a:ext cx="0" cy="609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48" name="Line 24"/>
          <p:cNvSpPr>
            <a:spLocks noChangeShapeType="1"/>
          </p:cNvSpPr>
          <p:nvPr/>
        </p:nvSpPr>
        <p:spPr bwMode="auto">
          <a:xfrm>
            <a:off x="2971800" y="2057400"/>
            <a:ext cx="0" cy="609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50" name="Line 26"/>
          <p:cNvSpPr>
            <a:spLocks noChangeShapeType="1"/>
          </p:cNvSpPr>
          <p:nvPr/>
        </p:nvSpPr>
        <p:spPr bwMode="auto">
          <a:xfrm>
            <a:off x="7696200" y="2057400"/>
            <a:ext cx="0" cy="609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51" name="Line 27"/>
          <p:cNvSpPr>
            <a:spLocks noChangeShapeType="1"/>
          </p:cNvSpPr>
          <p:nvPr/>
        </p:nvSpPr>
        <p:spPr bwMode="auto">
          <a:xfrm flipV="1">
            <a:off x="1752600" y="3048000"/>
            <a:ext cx="0" cy="533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52" name="Line 28"/>
          <p:cNvSpPr>
            <a:spLocks noChangeShapeType="1"/>
          </p:cNvSpPr>
          <p:nvPr/>
        </p:nvSpPr>
        <p:spPr bwMode="auto">
          <a:xfrm>
            <a:off x="1752600" y="3048000"/>
            <a:ext cx="1600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53" name="Line 29"/>
          <p:cNvSpPr>
            <a:spLocks noChangeShapeType="1"/>
          </p:cNvSpPr>
          <p:nvPr/>
        </p:nvSpPr>
        <p:spPr bwMode="auto">
          <a:xfrm flipH="1">
            <a:off x="1295400" y="3581400"/>
            <a:ext cx="457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54" name="Line 30"/>
          <p:cNvSpPr>
            <a:spLocks noChangeShapeType="1"/>
          </p:cNvSpPr>
          <p:nvPr/>
        </p:nvSpPr>
        <p:spPr bwMode="auto">
          <a:xfrm>
            <a:off x="3352800" y="3048000"/>
            <a:ext cx="0" cy="6096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55" name="Line 31"/>
          <p:cNvSpPr>
            <a:spLocks noChangeShapeType="1"/>
          </p:cNvSpPr>
          <p:nvPr/>
        </p:nvSpPr>
        <p:spPr bwMode="auto">
          <a:xfrm>
            <a:off x="3352800" y="3657600"/>
            <a:ext cx="762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56" name="Line 32"/>
          <p:cNvSpPr>
            <a:spLocks noChangeShapeType="1"/>
          </p:cNvSpPr>
          <p:nvPr/>
        </p:nvSpPr>
        <p:spPr bwMode="auto">
          <a:xfrm flipV="1">
            <a:off x="4114800" y="3048000"/>
            <a:ext cx="0" cy="6096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57" name="Line 33"/>
          <p:cNvSpPr>
            <a:spLocks noChangeShapeType="1"/>
          </p:cNvSpPr>
          <p:nvPr/>
        </p:nvSpPr>
        <p:spPr bwMode="auto">
          <a:xfrm>
            <a:off x="4114800" y="3048000"/>
            <a:ext cx="838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58" name="Line 34"/>
          <p:cNvSpPr>
            <a:spLocks noChangeShapeType="1"/>
          </p:cNvSpPr>
          <p:nvPr/>
        </p:nvSpPr>
        <p:spPr bwMode="auto">
          <a:xfrm flipV="1">
            <a:off x="4953000" y="3048000"/>
            <a:ext cx="0" cy="609600"/>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59" name="Line 35"/>
          <p:cNvSpPr>
            <a:spLocks noChangeShapeType="1"/>
          </p:cNvSpPr>
          <p:nvPr/>
        </p:nvSpPr>
        <p:spPr bwMode="auto">
          <a:xfrm>
            <a:off x="4953000" y="3657600"/>
            <a:ext cx="3124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60" name="Line 36"/>
          <p:cNvSpPr>
            <a:spLocks noChangeShapeType="1"/>
          </p:cNvSpPr>
          <p:nvPr/>
        </p:nvSpPr>
        <p:spPr bwMode="auto">
          <a:xfrm flipV="1">
            <a:off x="8077200" y="3048000"/>
            <a:ext cx="0" cy="6096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61" name="Line 37"/>
          <p:cNvSpPr>
            <a:spLocks noChangeShapeType="1"/>
          </p:cNvSpPr>
          <p:nvPr/>
        </p:nvSpPr>
        <p:spPr bwMode="auto">
          <a:xfrm>
            <a:off x="8077200" y="3048000"/>
            <a:ext cx="304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62" name="Line 38"/>
          <p:cNvSpPr>
            <a:spLocks noChangeShapeType="1"/>
          </p:cNvSpPr>
          <p:nvPr/>
        </p:nvSpPr>
        <p:spPr bwMode="auto">
          <a:xfrm flipV="1">
            <a:off x="2590800" y="3810000"/>
            <a:ext cx="0" cy="533400"/>
          </a:xfrm>
          <a:prstGeom prst="line">
            <a:avLst/>
          </a:prstGeom>
          <a:noFill/>
          <a:ln w="38100">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63" name="Line 39"/>
          <p:cNvSpPr>
            <a:spLocks noChangeShapeType="1"/>
          </p:cNvSpPr>
          <p:nvPr/>
        </p:nvSpPr>
        <p:spPr bwMode="auto">
          <a:xfrm flipV="1">
            <a:off x="1752600" y="3810000"/>
            <a:ext cx="0" cy="533400"/>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64" name="Line 40"/>
          <p:cNvSpPr>
            <a:spLocks noChangeShapeType="1"/>
          </p:cNvSpPr>
          <p:nvPr/>
        </p:nvSpPr>
        <p:spPr bwMode="auto">
          <a:xfrm flipH="1">
            <a:off x="1295400" y="3810000"/>
            <a:ext cx="457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65" name="Line 41"/>
          <p:cNvSpPr>
            <a:spLocks noChangeShapeType="1"/>
          </p:cNvSpPr>
          <p:nvPr/>
        </p:nvSpPr>
        <p:spPr bwMode="auto">
          <a:xfrm>
            <a:off x="1752600" y="4343400"/>
            <a:ext cx="838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66" name="Line 42"/>
          <p:cNvSpPr>
            <a:spLocks noChangeShapeType="1"/>
          </p:cNvSpPr>
          <p:nvPr/>
        </p:nvSpPr>
        <p:spPr bwMode="auto">
          <a:xfrm>
            <a:off x="3352800" y="3810000"/>
            <a:ext cx="0" cy="533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67" name="Line 43"/>
          <p:cNvSpPr>
            <a:spLocks noChangeShapeType="1"/>
          </p:cNvSpPr>
          <p:nvPr/>
        </p:nvSpPr>
        <p:spPr bwMode="auto">
          <a:xfrm>
            <a:off x="2590800" y="3810000"/>
            <a:ext cx="762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68" name="Line 44"/>
          <p:cNvSpPr>
            <a:spLocks noChangeShapeType="1"/>
          </p:cNvSpPr>
          <p:nvPr/>
        </p:nvSpPr>
        <p:spPr bwMode="auto">
          <a:xfrm>
            <a:off x="3352800" y="4343400"/>
            <a:ext cx="381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69" name="Line 45"/>
          <p:cNvSpPr>
            <a:spLocks noChangeShapeType="1"/>
          </p:cNvSpPr>
          <p:nvPr/>
        </p:nvSpPr>
        <p:spPr bwMode="auto">
          <a:xfrm>
            <a:off x="3733800" y="3810000"/>
            <a:ext cx="0" cy="533400"/>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70" name="Line 46"/>
          <p:cNvSpPr>
            <a:spLocks noChangeShapeType="1"/>
          </p:cNvSpPr>
          <p:nvPr/>
        </p:nvSpPr>
        <p:spPr bwMode="auto">
          <a:xfrm>
            <a:off x="3733800" y="3810000"/>
            <a:ext cx="381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71" name="Line 47"/>
          <p:cNvSpPr>
            <a:spLocks noChangeShapeType="1"/>
          </p:cNvSpPr>
          <p:nvPr/>
        </p:nvSpPr>
        <p:spPr bwMode="auto">
          <a:xfrm>
            <a:off x="4114800" y="3810000"/>
            <a:ext cx="0" cy="533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72" name="Line 48"/>
          <p:cNvSpPr>
            <a:spLocks noChangeShapeType="1"/>
          </p:cNvSpPr>
          <p:nvPr/>
        </p:nvSpPr>
        <p:spPr bwMode="auto">
          <a:xfrm>
            <a:off x="4114800" y="4343400"/>
            <a:ext cx="381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73" name="Line 49"/>
          <p:cNvSpPr>
            <a:spLocks noChangeShapeType="1"/>
          </p:cNvSpPr>
          <p:nvPr/>
        </p:nvSpPr>
        <p:spPr bwMode="auto">
          <a:xfrm>
            <a:off x="4495800" y="3810000"/>
            <a:ext cx="0" cy="533400"/>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74" name="Line 50"/>
          <p:cNvSpPr>
            <a:spLocks noChangeShapeType="1"/>
          </p:cNvSpPr>
          <p:nvPr/>
        </p:nvSpPr>
        <p:spPr bwMode="auto">
          <a:xfrm>
            <a:off x="4953000" y="4343400"/>
            <a:ext cx="762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75" name="Line 51"/>
          <p:cNvSpPr>
            <a:spLocks noChangeShapeType="1"/>
          </p:cNvSpPr>
          <p:nvPr/>
        </p:nvSpPr>
        <p:spPr bwMode="auto">
          <a:xfrm>
            <a:off x="5715000" y="3810000"/>
            <a:ext cx="381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76" name="Line 52"/>
          <p:cNvSpPr>
            <a:spLocks noChangeShapeType="1"/>
          </p:cNvSpPr>
          <p:nvPr/>
        </p:nvSpPr>
        <p:spPr bwMode="auto">
          <a:xfrm>
            <a:off x="4953000" y="3810000"/>
            <a:ext cx="0" cy="533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77" name="Line 53"/>
          <p:cNvSpPr>
            <a:spLocks noChangeShapeType="1"/>
          </p:cNvSpPr>
          <p:nvPr/>
        </p:nvSpPr>
        <p:spPr bwMode="auto">
          <a:xfrm>
            <a:off x="5715000" y="3810000"/>
            <a:ext cx="0" cy="533400"/>
          </a:xfrm>
          <a:prstGeom prst="line">
            <a:avLst/>
          </a:prstGeom>
          <a:noFill/>
          <a:ln w="38100">
            <a:solidFill>
              <a:srgbClr val="3333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78" name="Line 54"/>
          <p:cNvSpPr>
            <a:spLocks noChangeShapeType="1"/>
          </p:cNvSpPr>
          <p:nvPr/>
        </p:nvSpPr>
        <p:spPr bwMode="auto">
          <a:xfrm>
            <a:off x="6096000" y="3810000"/>
            <a:ext cx="0" cy="533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79" name="Line 55"/>
          <p:cNvSpPr>
            <a:spLocks noChangeShapeType="1"/>
          </p:cNvSpPr>
          <p:nvPr/>
        </p:nvSpPr>
        <p:spPr bwMode="auto">
          <a:xfrm>
            <a:off x="6553200" y="3810000"/>
            <a:ext cx="0" cy="533400"/>
          </a:xfrm>
          <a:prstGeom prst="line">
            <a:avLst/>
          </a:prstGeom>
          <a:noFill/>
          <a:ln w="38100">
            <a:solidFill>
              <a:srgbClr val="3333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80" name="Line 56"/>
          <p:cNvSpPr>
            <a:spLocks noChangeShapeType="1"/>
          </p:cNvSpPr>
          <p:nvPr/>
        </p:nvSpPr>
        <p:spPr bwMode="auto">
          <a:xfrm>
            <a:off x="6934200" y="3810000"/>
            <a:ext cx="0" cy="533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81" name="Line 57"/>
          <p:cNvSpPr>
            <a:spLocks noChangeShapeType="1"/>
          </p:cNvSpPr>
          <p:nvPr/>
        </p:nvSpPr>
        <p:spPr bwMode="auto">
          <a:xfrm>
            <a:off x="7315200" y="3810000"/>
            <a:ext cx="0" cy="533400"/>
          </a:xfrm>
          <a:prstGeom prst="line">
            <a:avLst/>
          </a:prstGeom>
          <a:noFill/>
          <a:ln w="38100">
            <a:solidFill>
              <a:srgbClr val="3333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82" name="Line 58"/>
          <p:cNvSpPr>
            <a:spLocks noChangeShapeType="1"/>
          </p:cNvSpPr>
          <p:nvPr/>
        </p:nvSpPr>
        <p:spPr bwMode="auto">
          <a:xfrm>
            <a:off x="8077200" y="3810000"/>
            <a:ext cx="0" cy="533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83" name="Line 59"/>
          <p:cNvSpPr>
            <a:spLocks noChangeShapeType="1"/>
          </p:cNvSpPr>
          <p:nvPr/>
        </p:nvSpPr>
        <p:spPr bwMode="auto">
          <a:xfrm>
            <a:off x="4495800" y="3810000"/>
            <a:ext cx="457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84" name="Line 60"/>
          <p:cNvSpPr>
            <a:spLocks noChangeShapeType="1"/>
          </p:cNvSpPr>
          <p:nvPr/>
        </p:nvSpPr>
        <p:spPr bwMode="auto">
          <a:xfrm>
            <a:off x="6096000" y="4343400"/>
            <a:ext cx="457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85" name="Line 61"/>
          <p:cNvSpPr>
            <a:spLocks noChangeShapeType="1"/>
          </p:cNvSpPr>
          <p:nvPr/>
        </p:nvSpPr>
        <p:spPr bwMode="auto">
          <a:xfrm>
            <a:off x="6553200" y="3810000"/>
            <a:ext cx="381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86" name="Line 62"/>
          <p:cNvSpPr>
            <a:spLocks noChangeShapeType="1"/>
          </p:cNvSpPr>
          <p:nvPr/>
        </p:nvSpPr>
        <p:spPr bwMode="auto">
          <a:xfrm>
            <a:off x="6934200" y="4343400"/>
            <a:ext cx="381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87" name="Line 63"/>
          <p:cNvSpPr>
            <a:spLocks noChangeShapeType="1"/>
          </p:cNvSpPr>
          <p:nvPr/>
        </p:nvSpPr>
        <p:spPr bwMode="auto">
          <a:xfrm>
            <a:off x="7315200" y="3810000"/>
            <a:ext cx="762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88" name="Line 64"/>
          <p:cNvSpPr>
            <a:spLocks noChangeShapeType="1"/>
          </p:cNvSpPr>
          <p:nvPr/>
        </p:nvSpPr>
        <p:spPr bwMode="auto">
          <a:xfrm>
            <a:off x="8077200" y="4343400"/>
            <a:ext cx="304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89" name="Line 65"/>
          <p:cNvSpPr>
            <a:spLocks noChangeShapeType="1"/>
          </p:cNvSpPr>
          <p:nvPr/>
        </p:nvSpPr>
        <p:spPr bwMode="auto">
          <a:xfrm flipV="1">
            <a:off x="1752600" y="4648200"/>
            <a:ext cx="0" cy="533400"/>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90" name="Line 66"/>
          <p:cNvSpPr>
            <a:spLocks noChangeShapeType="1"/>
          </p:cNvSpPr>
          <p:nvPr/>
        </p:nvSpPr>
        <p:spPr bwMode="auto">
          <a:xfrm flipV="1">
            <a:off x="2133600" y="4648200"/>
            <a:ext cx="0" cy="533400"/>
          </a:xfrm>
          <a:prstGeom prst="line">
            <a:avLst/>
          </a:prstGeom>
          <a:noFill/>
          <a:ln w="38100">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91" name="Line 67"/>
          <p:cNvSpPr>
            <a:spLocks noChangeShapeType="1"/>
          </p:cNvSpPr>
          <p:nvPr/>
        </p:nvSpPr>
        <p:spPr bwMode="auto">
          <a:xfrm flipV="1">
            <a:off x="3733800" y="4648200"/>
            <a:ext cx="0" cy="533400"/>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92" name="Line 68"/>
          <p:cNvSpPr>
            <a:spLocks noChangeShapeType="1"/>
          </p:cNvSpPr>
          <p:nvPr/>
        </p:nvSpPr>
        <p:spPr bwMode="auto">
          <a:xfrm flipV="1">
            <a:off x="2971800" y="4648200"/>
            <a:ext cx="0" cy="533400"/>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93" name="Line 69"/>
          <p:cNvSpPr>
            <a:spLocks noChangeShapeType="1"/>
          </p:cNvSpPr>
          <p:nvPr/>
        </p:nvSpPr>
        <p:spPr bwMode="auto">
          <a:xfrm flipV="1">
            <a:off x="3352800" y="4648200"/>
            <a:ext cx="0" cy="533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94" name="Line 70"/>
          <p:cNvSpPr>
            <a:spLocks noChangeShapeType="1"/>
          </p:cNvSpPr>
          <p:nvPr/>
        </p:nvSpPr>
        <p:spPr bwMode="auto">
          <a:xfrm flipV="1">
            <a:off x="4114800" y="4648200"/>
            <a:ext cx="0" cy="533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95" name="Line 71"/>
          <p:cNvSpPr>
            <a:spLocks noChangeShapeType="1"/>
          </p:cNvSpPr>
          <p:nvPr/>
        </p:nvSpPr>
        <p:spPr bwMode="auto">
          <a:xfrm flipV="1">
            <a:off x="4495800" y="4648200"/>
            <a:ext cx="0" cy="533400"/>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96" name="Line 72"/>
          <p:cNvSpPr>
            <a:spLocks noChangeShapeType="1"/>
          </p:cNvSpPr>
          <p:nvPr/>
        </p:nvSpPr>
        <p:spPr bwMode="auto">
          <a:xfrm flipV="1">
            <a:off x="4953000" y="4648200"/>
            <a:ext cx="0" cy="533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97" name="Line 73"/>
          <p:cNvSpPr>
            <a:spLocks noChangeShapeType="1"/>
          </p:cNvSpPr>
          <p:nvPr/>
        </p:nvSpPr>
        <p:spPr bwMode="auto">
          <a:xfrm flipV="1">
            <a:off x="5334000" y="4648200"/>
            <a:ext cx="0" cy="533400"/>
          </a:xfrm>
          <a:prstGeom prst="line">
            <a:avLst/>
          </a:prstGeom>
          <a:noFill/>
          <a:ln w="38100">
            <a:solidFill>
              <a:srgbClr val="3333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98" name="Line 74"/>
          <p:cNvSpPr>
            <a:spLocks noChangeShapeType="1"/>
          </p:cNvSpPr>
          <p:nvPr/>
        </p:nvSpPr>
        <p:spPr bwMode="auto">
          <a:xfrm flipV="1">
            <a:off x="6096000" y="4648200"/>
            <a:ext cx="0" cy="533400"/>
          </a:xfrm>
          <a:prstGeom prst="line">
            <a:avLst/>
          </a:prstGeom>
          <a:noFill/>
          <a:ln w="38100">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299" name="Line 75"/>
          <p:cNvSpPr>
            <a:spLocks noChangeShapeType="1"/>
          </p:cNvSpPr>
          <p:nvPr/>
        </p:nvSpPr>
        <p:spPr bwMode="auto">
          <a:xfrm flipV="1">
            <a:off x="6934200" y="4648200"/>
            <a:ext cx="0" cy="533400"/>
          </a:xfrm>
          <a:prstGeom prst="line">
            <a:avLst/>
          </a:prstGeom>
          <a:noFill/>
          <a:ln w="38100">
            <a:solidFill>
              <a:srgbClr val="3333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00" name="Line 76"/>
          <p:cNvSpPr>
            <a:spLocks noChangeShapeType="1"/>
          </p:cNvSpPr>
          <p:nvPr/>
        </p:nvSpPr>
        <p:spPr bwMode="auto">
          <a:xfrm flipV="1">
            <a:off x="7696200" y="4648200"/>
            <a:ext cx="0" cy="533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01" name="Line 77"/>
          <p:cNvSpPr>
            <a:spLocks noChangeShapeType="1"/>
          </p:cNvSpPr>
          <p:nvPr/>
        </p:nvSpPr>
        <p:spPr bwMode="auto">
          <a:xfrm flipV="1">
            <a:off x="8077200" y="4648200"/>
            <a:ext cx="0" cy="533400"/>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02" name="Line 78"/>
          <p:cNvSpPr>
            <a:spLocks noChangeShapeType="1"/>
          </p:cNvSpPr>
          <p:nvPr/>
        </p:nvSpPr>
        <p:spPr bwMode="auto">
          <a:xfrm>
            <a:off x="1752600" y="5181600"/>
            <a:ext cx="381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03" name="Line 79"/>
          <p:cNvSpPr>
            <a:spLocks noChangeShapeType="1"/>
          </p:cNvSpPr>
          <p:nvPr/>
        </p:nvSpPr>
        <p:spPr bwMode="auto">
          <a:xfrm>
            <a:off x="3352800" y="4648200"/>
            <a:ext cx="381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04" name="Line 80"/>
          <p:cNvSpPr>
            <a:spLocks noChangeShapeType="1"/>
          </p:cNvSpPr>
          <p:nvPr/>
        </p:nvSpPr>
        <p:spPr bwMode="auto">
          <a:xfrm>
            <a:off x="2971800" y="5181600"/>
            <a:ext cx="3810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05" name="Line 81"/>
          <p:cNvSpPr>
            <a:spLocks noChangeShapeType="1"/>
          </p:cNvSpPr>
          <p:nvPr/>
        </p:nvSpPr>
        <p:spPr bwMode="auto">
          <a:xfrm>
            <a:off x="3733800" y="5181600"/>
            <a:ext cx="3810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06" name="Line 82"/>
          <p:cNvSpPr>
            <a:spLocks noChangeShapeType="1"/>
          </p:cNvSpPr>
          <p:nvPr/>
        </p:nvSpPr>
        <p:spPr bwMode="auto">
          <a:xfrm>
            <a:off x="4114800" y="4648200"/>
            <a:ext cx="381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07" name="Line 83"/>
          <p:cNvSpPr>
            <a:spLocks noChangeShapeType="1"/>
          </p:cNvSpPr>
          <p:nvPr/>
        </p:nvSpPr>
        <p:spPr bwMode="auto">
          <a:xfrm>
            <a:off x="4495800" y="5181600"/>
            <a:ext cx="4572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08" name="Line 84"/>
          <p:cNvSpPr>
            <a:spLocks noChangeShapeType="1"/>
          </p:cNvSpPr>
          <p:nvPr/>
        </p:nvSpPr>
        <p:spPr bwMode="auto">
          <a:xfrm>
            <a:off x="4953000" y="4648200"/>
            <a:ext cx="381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09" name="Line 85"/>
          <p:cNvSpPr>
            <a:spLocks noChangeShapeType="1"/>
          </p:cNvSpPr>
          <p:nvPr/>
        </p:nvSpPr>
        <p:spPr bwMode="auto">
          <a:xfrm>
            <a:off x="7696200" y="4648200"/>
            <a:ext cx="3810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10" name="Line 86"/>
          <p:cNvSpPr>
            <a:spLocks noChangeShapeType="1"/>
          </p:cNvSpPr>
          <p:nvPr/>
        </p:nvSpPr>
        <p:spPr bwMode="auto">
          <a:xfrm>
            <a:off x="5334000" y="5181600"/>
            <a:ext cx="762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11" name="Line 87"/>
          <p:cNvSpPr>
            <a:spLocks noChangeShapeType="1"/>
          </p:cNvSpPr>
          <p:nvPr/>
        </p:nvSpPr>
        <p:spPr bwMode="auto">
          <a:xfrm>
            <a:off x="2133600" y="4648200"/>
            <a:ext cx="838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12" name="Line 88"/>
          <p:cNvSpPr>
            <a:spLocks noChangeShapeType="1"/>
          </p:cNvSpPr>
          <p:nvPr/>
        </p:nvSpPr>
        <p:spPr bwMode="auto">
          <a:xfrm>
            <a:off x="6096000" y="4648200"/>
            <a:ext cx="838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13" name="Line 89"/>
          <p:cNvSpPr>
            <a:spLocks noChangeShapeType="1"/>
          </p:cNvSpPr>
          <p:nvPr/>
        </p:nvSpPr>
        <p:spPr bwMode="auto">
          <a:xfrm>
            <a:off x="6934200" y="5181600"/>
            <a:ext cx="762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14" name="Line 90"/>
          <p:cNvSpPr>
            <a:spLocks noChangeShapeType="1"/>
          </p:cNvSpPr>
          <p:nvPr/>
        </p:nvSpPr>
        <p:spPr bwMode="auto">
          <a:xfrm>
            <a:off x="1295400" y="4648200"/>
            <a:ext cx="4572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15" name="Line 91"/>
          <p:cNvSpPr>
            <a:spLocks noChangeShapeType="1"/>
          </p:cNvSpPr>
          <p:nvPr/>
        </p:nvSpPr>
        <p:spPr bwMode="auto">
          <a:xfrm>
            <a:off x="8077200" y="5181600"/>
            <a:ext cx="304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16" name="Line 92"/>
          <p:cNvSpPr>
            <a:spLocks noChangeShapeType="1"/>
          </p:cNvSpPr>
          <p:nvPr/>
        </p:nvSpPr>
        <p:spPr bwMode="auto">
          <a:xfrm>
            <a:off x="8077200" y="5410200"/>
            <a:ext cx="304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17" name="Line 93"/>
          <p:cNvSpPr>
            <a:spLocks noChangeShapeType="1"/>
          </p:cNvSpPr>
          <p:nvPr/>
        </p:nvSpPr>
        <p:spPr bwMode="auto">
          <a:xfrm>
            <a:off x="1295400" y="5943600"/>
            <a:ext cx="457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18" name="Line 94"/>
          <p:cNvSpPr>
            <a:spLocks noChangeShapeType="1"/>
          </p:cNvSpPr>
          <p:nvPr/>
        </p:nvSpPr>
        <p:spPr bwMode="auto">
          <a:xfrm flipV="1">
            <a:off x="8077200" y="5410200"/>
            <a:ext cx="0" cy="533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19" name="Line 95"/>
          <p:cNvSpPr>
            <a:spLocks noChangeShapeType="1"/>
          </p:cNvSpPr>
          <p:nvPr/>
        </p:nvSpPr>
        <p:spPr bwMode="auto">
          <a:xfrm flipV="1">
            <a:off x="6934200" y="5410200"/>
            <a:ext cx="0" cy="533400"/>
          </a:xfrm>
          <a:prstGeom prst="line">
            <a:avLst/>
          </a:prstGeom>
          <a:noFill/>
          <a:ln w="38100">
            <a:solidFill>
              <a:srgbClr val="3333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20" name="Line 96"/>
          <p:cNvSpPr>
            <a:spLocks noChangeShapeType="1"/>
          </p:cNvSpPr>
          <p:nvPr/>
        </p:nvSpPr>
        <p:spPr bwMode="auto">
          <a:xfrm flipV="1">
            <a:off x="6096000" y="5410200"/>
            <a:ext cx="0" cy="533400"/>
          </a:xfrm>
          <a:prstGeom prst="line">
            <a:avLst/>
          </a:prstGeom>
          <a:noFill/>
          <a:ln w="38100">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21" name="Line 97"/>
          <p:cNvSpPr>
            <a:spLocks noChangeShapeType="1"/>
          </p:cNvSpPr>
          <p:nvPr/>
        </p:nvSpPr>
        <p:spPr bwMode="auto">
          <a:xfrm flipV="1">
            <a:off x="4953000" y="5410200"/>
            <a:ext cx="0" cy="533400"/>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22" name="Line 98"/>
          <p:cNvSpPr>
            <a:spLocks noChangeShapeType="1"/>
          </p:cNvSpPr>
          <p:nvPr/>
        </p:nvSpPr>
        <p:spPr bwMode="auto">
          <a:xfrm flipV="1">
            <a:off x="4114800" y="5410200"/>
            <a:ext cx="0" cy="533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23" name="Line 99"/>
          <p:cNvSpPr>
            <a:spLocks noChangeShapeType="1"/>
          </p:cNvSpPr>
          <p:nvPr/>
        </p:nvSpPr>
        <p:spPr bwMode="auto">
          <a:xfrm flipV="1">
            <a:off x="3352800" y="5410200"/>
            <a:ext cx="0" cy="533400"/>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24" name="Line 100"/>
          <p:cNvSpPr>
            <a:spLocks noChangeShapeType="1"/>
          </p:cNvSpPr>
          <p:nvPr/>
        </p:nvSpPr>
        <p:spPr bwMode="auto">
          <a:xfrm flipV="1">
            <a:off x="1752600" y="5410200"/>
            <a:ext cx="0" cy="533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25" name="Line 101"/>
          <p:cNvSpPr>
            <a:spLocks noChangeShapeType="1"/>
          </p:cNvSpPr>
          <p:nvPr/>
        </p:nvSpPr>
        <p:spPr bwMode="auto">
          <a:xfrm>
            <a:off x="1752600" y="5410200"/>
            <a:ext cx="1600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26" name="Line 102"/>
          <p:cNvSpPr>
            <a:spLocks noChangeShapeType="1"/>
          </p:cNvSpPr>
          <p:nvPr/>
        </p:nvSpPr>
        <p:spPr bwMode="auto">
          <a:xfrm>
            <a:off x="3352800" y="5943600"/>
            <a:ext cx="762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27" name="Line 103"/>
          <p:cNvSpPr>
            <a:spLocks noChangeShapeType="1"/>
          </p:cNvSpPr>
          <p:nvPr/>
        </p:nvSpPr>
        <p:spPr bwMode="auto">
          <a:xfrm>
            <a:off x="4114800" y="5410200"/>
            <a:ext cx="838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28" name="Line 104"/>
          <p:cNvSpPr>
            <a:spLocks noChangeShapeType="1"/>
          </p:cNvSpPr>
          <p:nvPr/>
        </p:nvSpPr>
        <p:spPr bwMode="auto">
          <a:xfrm>
            <a:off x="4953000" y="5943600"/>
            <a:ext cx="1143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29" name="Line 105"/>
          <p:cNvSpPr>
            <a:spLocks noChangeShapeType="1"/>
          </p:cNvSpPr>
          <p:nvPr/>
        </p:nvSpPr>
        <p:spPr bwMode="auto">
          <a:xfrm>
            <a:off x="6096000" y="5410200"/>
            <a:ext cx="838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30" name="Line 106"/>
          <p:cNvSpPr>
            <a:spLocks noChangeShapeType="1"/>
          </p:cNvSpPr>
          <p:nvPr/>
        </p:nvSpPr>
        <p:spPr bwMode="auto">
          <a:xfrm>
            <a:off x="6934200" y="5943600"/>
            <a:ext cx="1143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31" name="Text Box 107"/>
          <p:cNvSpPr txBox="1">
            <a:spLocks noChangeArrowheads="1"/>
          </p:cNvSpPr>
          <p:nvPr/>
        </p:nvSpPr>
        <p:spPr bwMode="auto">
          <a:xfrm>
            <a:off x="350838" y="2149475"/>
            <a:ext cx="935037" cy="519113"/>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pPr>
            <a:r>
              <a:rPr kumimoji="1" lang="en-US" altLang="zh-CN" sz="2800" b="1">
                <a:solidFill>
                  <a:srgbClr val="FF0000"/>
                </a:solidFill>
                <a:ea typeface="楷体_GB2312" charset="0"/>
              </a:rPr>
              <a:t>NRZ</a:t>
            </a:r>
            <a:endParaRPr kumimoji="1" lang="en-US" altLang="zh-CN" sz="2000" b="1">
              <a:solidFill>
                <a:srgbClr val="FF0000"/>
              </a:solidFill>
              <a:ea typeface="楷体_GB2312" charset="0"/>
            </a:endParaRPr>
          </a:p>
        </p:txBody>
      </p:sp>
      <p:sp>
        <p:nvSpPr>
          <p:cNvPr id="52332" name="Text Box 108"/>
          <p:cNvSpPr txBox="1">
            <a:spLocks noChangeArrowheads="1"/>
          </p:cNvSpPr>
          <p:nvPr/>
        </p:nvSpPr>
        <p:spPr bwMode="auto">
          <a:xfrm>
            <a:off x="249238" y="3063875"/>
            <a:ext cx="1112837" cy="519113"/>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pPr>
            <a:r>
              <a:rPr kumimoji="1" lang="en-US" altLang="zh-CN" sz="2800" b="1">
                <a:solidFill>
                  <a:srgbClr val="FF0000"/>
                </a:solidFill>
                <a:ea typeface="楷体_GB2312" charset="0"/>
              </a:rPr>
              <a:t>NRZ1</a:t>
            </a:r>
            <a:endParaRPr kumimoji="1" lang="en-US" altLang="zh-CN" sz="2000" b="1">
              <a:solidFill>
                <a:srgbClr val="000000"/>
              </a:solidFill>
              <a:ea typeface="楷体_GB2312" charset="0"/>
            </a:endParaRPr>
          </a:p>
        </p:txBody>
      </p:sp>
      <p:sp>
        <p:nvSpPr>
          <p:cNvPr id="52333" name="Text Box 109"/>
          <p:cNvSpPr txBox="1">
            <a:spLocks noChangeArrowheads="1"/>
          </p:cNvSpPr>
          <p:nvPr/>
        </p:nvSpPr>
        <p:spPr bwMode="auto">
          <a:xfrm>
            <a:off x="433388" y="3894138"/>
            <a:ext cx="736600" cy="519112"/>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pPr>
            <a:r>
              <a:rPr kumimoji="1" lang="en-US" altLang="zh-CN" sz="2800" b="1">
                <a:solidFill>
                  <a:srgbClr val="FF0000"/>
                </a:solidFill>
                <a:ea typeface="楷体_GB2312" charset="0"/>
              </a:rPr>
              <a:t>PM</a:t>
            </a:r>
          </a:p>
        </p:txBody>
      </p:sp>
      <p:sp>
        <p:nvSpPr>
          <p:cNvPr id="52334" name="Text Box 110"/>
          <p:cNvSpPr txBox="1">
            <a:spLocks noChangeArrowheads="1"/>
          </p:cNvSpPr>
          <p:nvPr/>
        </p:nvSpPr>
        <p:spPr bwMode="auto">
          <a:xfrm>
            <a:off x="433388" y="4732338"/>
            <a:ext cx="736600" cy="519112"/>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pPr>
            <a:r>
              <a:rPr kumimoji="1" lang="en-US" altLang="zh-CN" sz="2800" b="1">
                <a:solidFill>
                  <a:srgbClr val="FF0000"/>
                </a:solidFill>
                <a:ea typeface="楷体_GB2312" charset="0"/>
              </a:rPr>
              <a:t>FM</a:t>
            </a:r>
            <a:endParaRPr kumimoji="1" lang="en-US" altLang="zh-CN" sz="2000" b="1">
              <a:solidFill>
                <a:srgbClr val="000000"/>
              </a:solidFill>
              <a:ea typeface="楷体_GB2312" charset="0"/>
            </a:endParaRPr>
          </a:p>
        </p:txBody>
      </p:sp>
      <p:sp>
        <p:nvSpPr>
          <p:cNvPr id="52335" name="Text Box 111"/>
          <p:cNvSpPr txBox="1">
            <a:spLocks noChangeArrowheads="1"/>
          </p:cNvSpPr>
          <p:nvPr/>
        </p:nvSpPr>
        <p:spPr bwMode="auto">
          <a:xfrm>
            <a:off x="304800" y="5410200"/>
            <a:ext cx="1071563" cy="519113"/>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pPr>
            <a:r>
              <a:rPr kumimoji="1" lang="en-US" altLang="zh-CN" sz="2800" b="1">
                <a:solidFill>
                  <a:srgbClr val="FF0000"/>
                </a:solidFill>
                <a:ea typeface="楷体_GB2312" charset="0"/>
              </a:rPr>
              <a:t>MFM</a:t>
            </a:r>
            <a:endParaRPr kumimoji="1" lang="en-US" altLang="zh-CN" sz="2000" b="1">
              <a:solidFill>
                <a:srgbClr val="000000"/>
              </a:solidFill>
              <a:ea typeface="楷体_GB2312" charset="0"/>
            </a:endParaRPr>
          </a:p>
        </p:txBody>
      </p:sp>
      <p:sp>
        <p:nvSpPr>
          <p:cNvPr id="52336" name="Text Box 112"/>
          <p:cNvSpPr txBox="1">
            <a:spLocks noChangeArrowheads="1"/>
          </p:cNvSpPr>
          <p:nvPr/>
        </p:nvSpPr>
        <p:spPr bwMode="auto">
          <a:xfrm>
            <a:off x="0" y="1295400"/>
            <a:ext cx="8305800" cy="519113"/>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pPr>
            <a:r>
              <a:rPr kumimoji="1" lang="zh-CN" altLang="en-US" sz="2800" b="1">
                <a:solidFill>
                  <a:srgbClr val="000000"/>
                </a:solidFill>
                <a:ea typeface="楷体_GB2312" charset="0"/>
              </a:rPr>
              <a:t>位信息   </a:t>
            </a:r>
            <a:r>
              <a:rPr kumimoji="1" lang="en-US" altLang="zh-CN" sz="2800" b="1">
                <a:solidFill>
                  <a:srgbClr val="000000"/>
                </a:solidFill>
                <a:ea typeface="楷体_GB2312" charset="0"/>
              </a:rPr>
              <a:t>1       0        1      1       1       0       0       0       1</a:t>
            </a:r>
            <a:endParaRPr kumimoji="1" lang="en-US" altLang="zh-CN" sz="2000" b="1">
              <a:solidFill>
                <a:srgbClr val="000000"/>
              </a:solidFill>
              <a:ea typeface="楷体_GB2312" charset="0"/>
            </a:endParaRPr>
          </a:p>
        </p:txBody>
      </p:sp>
      <p:sp>
        <p:nvSpPr>
          <p:cNvPr id="52337" name="Line 113"/>
          <p:cNvSpPr>
            <a:spLocks noChangeShapeType="1"/>
          </p:cNvSpPr>
          <p:nvPr/>
        </p:nvSpPr>
        <p:spPr bwMode="auto">
          <a:xfrm>
            <a:off x="1295400" y="4648200"/>
            <a:ext cx="0" cy="533400"/>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38" name="Line 114"/>
          <p:cNvSpPr>
            <a:spLocks noChangeShapeType="1"/>
          </p:cNvSpPr>
          <p:nvPr/>
        </p:nvSpPr>
        <p:spPr bwMode="auto">
          <a:xfrm>
            <a:off x="7696200" y="1295400"/>
            <a:ext cx="6858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0" fontAlgn="base" hangingPunct="0">
              <a:spcBef>
                <a:spcPct val="0"/>
              </a:spcBef>
              <a:spcAft>
                <a:spcPct val="0"/>
              </a:spcAft>
            </a:pPr>
            <a:endParaRPr kumimoji="1" lang="zh-CN" altLang="en-US" sz="2400">
              <a:solidFill>
                <a:srgbClr val="000000"/>
              </a:solidFill>
            </a:endParaRPr>
          </a:p>
        </p:txBody>
      </p:sp>
      <p:sp>
        <p:nvSpPr>
          <p:cNvPr id="52339" name="Rectangle 115"/>
          <p:cNvSpPr>
            <a:spLocks noChangeArrowheads="1"/>
          </p:cNvSpPr>
          <p:nvPr/>
        </p:nvSpPr>
        <p:spPr bwMode="auto">
          <a:xfrm>
            <a:off x="7485063" y="609600"/>
            <a:ext cx="1108075" cy="457200"/>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zh-CN" altLang="en-US" sz="2400" b="1">
                <a:solidFill>
                  <a:srgbClr val="000000"/>
                </a:solidFill>
              </a:rPr>
              <a:t>位周期</a:t>
            </a:r>
          </a:p>
        </p:txBody>
      </p:sp>
      <p:sp>
        <p:nvSpPr>
          <p:cNvPr id="52340" name="Line 116"/>
          <p:cNvSpPr>
            <a:spLocks noChangeShapeType="1"/>
          </p:cNvSpPr>
          <p:nvPr/>
        </p:nvSpPr>
        <p:spPr bwMode="auto">
          <a:xfrm flipV="1">
            <a:off x="5334000" y="2057400"/>
            <a:ext cx="0" cy="6096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42" name="Line 118"/>
          <p:cNvSpPr>
            <a:spLocks noChangeShapeType="1"/>
          </p:cNvSpPr>
          <p:nvPr/>
        </p:nvSpPr>
        <p:spPr bwMode="auto">
          <a:xfrm>
            <a:off x="1676400" y="6172200"/>
            <a:ext cx="0" cy="2286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44" name="Line 120"/>
          <p:cNvSpPr>
            <a:spLocks noChangeShapeType="1"/>
          </p:cNvSpPr>
          <p:nvPr/>
        </p:nvSpPr>
        <p:spPr bwMode="auto">
          <a:xfrm>
            <a:off x="2362200" y="6400800"/>
            <a:ext cx="0" cy="2286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48" name="Line 124"/>
          <p:cNvSpPr>
            <a:spLocks noChangeShapeType="1"/>
          </p:cNvSpPr>
          <p:nvPr/>
        </p:nvSpPr>
        <p:spPr bwMode="auto">
          <a:xfrm>
            <a:off x="2667000" y="6400800"/>
            <a:ext cx="0" cy="2286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51" name="Line 127"/>
          <p:cNvSpPr>
            <a:spLocks noChangeShapeType="1"/>
          </p:cNvSpPr>
          <p:nvPr/>
        </p:nvSpPr>
        <p:spPr bwMode="auto">
          <a:xfrm>
            <a:off x="2362200" y="6629400"/>
            <a:ext cx="304800"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52" name="Line 128"/>
          <p:cNvSpPr>
            <a:spLocks noChangeShapeType="1"/>
          </p:cNvSpPr>
          <p:nvPr/>
        </p:nvSpPr>
        <p:spPr bwMode="auto">
          <a:xfrm>
            <a:off x="1676400" y="6400800"/>
            <a:ext cx="685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53" name="Line 129"/>
          <p:cNvSpPr>
            <a:spLocks noChangeShapeType="1"/>
          </p:cNvSpPr>
          <p:nvPr/>
        </p:nvSpPr>
        <p:spPr bwMode="auto">
          <a:xfrm>
            <a:off x="2667000" y="6400800"/>
            <a:ext cx="4572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54" name="Line 130"/>
          <p:cNvSpPr>
            <a:spLocks noChangeShapeType="1"/>
          </p:cNvSpPr>
          <p:nvPr/>
        </p:nvSpPr>
        <p:spPr bwMode="auto">
          <a:xfrm>
            <a:off x="3124200" y="6172200"/>
            <a:ext cx="0" cy="2286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55" name="Line 131"/>
          <p:cNvSpPr>
            <a:spLocks noChangeShapeType="1"/>
          </p:cNvSpPr>
          <p:nvPr/>
        </p:nvSpPr>
        <p:spPr bwMode="auto">
          <a:xfrm>
            <a:off x="3124200" y="6172200"/>
            <a:ext cx="3048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56" name="Line 132"/>
          <p:cNvSpPr>
            <a:spLocks noChangeShapeType="1"/>
          </p:cNvSpPr>
          <p:nvPr/>
        </p:nvSpPr>
        <p:spPr bwMode="auto">
          <a:xfrm>
            <a:off x="3429000" y="6172200"/>
            <a:ext cx="0" cy="2286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58" name="Line 134"/>
          <p:cNvSpPr>
            <a:spLocks noChangeShapeType="1"/>
          </p:cNvSpPr>
          <p:nvPr/>
        </p:nvSpPr>
        <p:spPr bwMode="auto">
          <a:xfrm>
            <a:off x="3962400" y="6172200"/>
            <a:ext cx="0" cy="2286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59" name="Line 135"/>
          <p:cNvSpPr>
            <a:spLocks noChangeShapeType="1"/>
          </p:cNvSpPr>
          <p:nvPr/>
        </p:nvSpPr>
        <p:spPr bwMode="auto">
          <a:xfrm>
            <a:off x="4267200" y="6172200"/>
            <a:ext cx="0" cy="2286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60" name="Line 136"/>
          <p:cNvSpPr>
            <a:spLocks noChangeShapeType="1"/>
          </p:cNvSpPr>
          <p:nvPr/>
        </p:nvSpPr>
        <p:spPr bwMode="auto">
          <a:xfrm>
            <a:off x="3962400" y="6172200"/>
            <a:ext cx="3048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61" name="Line 137"/>
          <p:cNvSpPr>
            <a:spLocks noChangeShapeType="1"/>
          </p:cNvSpPr>
          <p:nvPr/>
        </p:nvSpPr>
        <p:spPr bwMode="auto">
          <a:xfrm>
            <a:off x="3429000" y="6400800"/>
            <a:ext cx="533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62" name="Line 138"/>
          <p:cNvSpPr>
            <a:spLocks noChangeShapeType="1"/>
          </p:cNvSpPr>
          <p:nvPr/>
        </p:nvSpPr>
        <p:spPr bwMode="auto">
          <a:xfrm>
            <a:off x="4267200" y="6400800"/>
            <a:ext cx="533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63" name="Line 139"/>
          <p:cNvSpPr>
            <a:spLocks noChangeShapeType="1"/>
          </p:cNvSpPr>
          <p:nvPr/>
        </p:nvSpPr>
        <p:spPr bwMode="auto">
          <a:xfrm>
            <a:off x="4800600" y="6172200"/>
            <a:ext cx="3048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64" name="Line 140"/>
          <p:cNvSpPr>
            <a:spLocks noChangeShapeType="1"/>
          </p:cNvSpPr>
          <p:nvPr/>
        </p:nvSpPr>
        <p:spPr bwMode="auto">
          <a:xfrm>
            <a:off x="4800600" y="6172200"/>
            <a:ext cx="0" cy="2286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65" name="Line 141"/>
          <p:cNvSpPr>
            <a:spLocks noChangeShapeType="1"/>
          </p:cNvSpPr>
          <p:nvPr/>
        </p:nvSpPr>
        <p:spPr bwMode="auto">
          <a:xfrm>
            <a:off x="5105400" y="6172200"/>
            <a:ext cx="0" cy="2286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66" name="Line 142"/>
          <p:cNvSpPr>
            <a:spLocks noChangeShapeType="1"/>
          </p:cNvSpPr>
          <p:nvPr/>
        </p:nvSpPr>
        <p:spPr bwMode="auto">
          <a:xfrm>
            <a:off x="1066800" y="6400800"/>
            <a:ext cx="7924800"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67" name="Line 143"/>
          <p:cNvSpPr>
            <a:spLocks noChangeShapeType="1"/>
          </p:cNvSpPr>
          <p:nvPr/>
        </p:nvSpPr>
        <p:spPr bwMode="auto">
          <a:xfrm>
            <a:off x="5105400" y="6400800"/>
            <a:ext cx="533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68" name="Line 144"/>
          <p:cNvSpPr>
            <a:spLocks noChangeShapeType="1"/>
          </p:cNvSpPr>
          <p:nvPr/>
        </p:nvSpPr>
        <p:spPr bwMode="auto">
          <a:xfrm>
            <a:off x="5943600" y="6400800"/>
            <a:ext cx="533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69" name="Line 145"/>
          <p:cNvSpPr>
            <a:spLocks noChangeShapeType="1"/>
          </p:cNvSpPr>
          <p:nvPr/>
        </p:nvSpPr>
        <p:spPr bwMode="auto">
          <a:xfrm>
            <a:off x="6781800" y="6400800"/>
            <a:ext cx="533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70" name="Line 146"/>
          <p:cNvSpPr>
            <a:spLocks noChangeShapeType="1"/>
          </p:cNvSpPr>
          <p:nvPr/>
        </p:nvSpPr>
        <p:spPr bwMode="auto">
          <a:xfrm>
            <a:off x="7620000" y="6400800"/>
            <a:ext cx="533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71" name="Line 147"/>
          <p:cNvSpPr>
            <a:spLocks noChangeShapeType="1"/>
          </p:cNvSpPr>
          <p:nvPr/>
        </p:nvSpPr>
        <p:spPr bwMode="auto">
          <a:xfrm>
            <a:off x="5638800" y="6400800"/>
            <a:ext cx="0" cy="2286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72" name="Line 148"/>
          <p:cNvSpPr>
            <a:spLocks noChangeShapeType="1"/>
          </p:cNvSpPr>
          <p:nvPr/>
        </p:nvSpPr>
        <p:spPr bwMode="auto">
          <a:xfrm>
            <a:off x="5943600" y="6400800"/>
            <a:ext cx="0" cy="2286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73" name="Line 149"/>
          <p:cNvSpPr>
            <a:spLocks noChangeShapeType="1"/>
          </p:cNvSpPr>
          <p:nvPr/>
        </p:nvSpPr>
        <p:spPr bwMode="auto">
          <a:xfrm>
            <a:off x="6477000" y="6400800"/>
            <a:ext cx="0" cy="2286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74" name="Line 150"/>
          <p:cNvSpPr>
            <a:spLocks noChangeShapeType="1"/>
          </p:cNvSpPr>
          <p:nvPr/>
        </p:nvSpPr>
        <p:spPr bwMode="auto">
          <a:xfrm>
            <a:off x="6781800" y="6400800"/>
            <a:ext cx="0" cy="2286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75" name="Line 151"/>
          <p:cNvSpPr>
            <a:spLocks noChangeShapeType="1"/>
          </p:cNvSpPr>
          <p:nvPr/>
        </p:nvSpPr>
        <p:spPr bwMode="auto">
          <a:xfrm>
            <a:off x="7315200" y="6400800"/>
            <a:ext cx="0" cy="2286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76" name="Line 152"/>
          <p:cNvSpPr>
            <a:spLocks noChangeShapeType="1"/>
          </p:cNvSpPr>
          <p:nvPr/>
        </p:nvSpPr>
        <p:spPr bwMode="auto">
          <a:xfrm>
            <a:off x="7620000" y="6400800"/>
            <a:ext cx="0" cy="2286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77" name="Line 153"/>
          <p:cNvSpPr>
            <a:spLocks noChangeShapeType="1"/>
          </p:cNvSpPr>
          <p:nvPr/>
        </p:nvSpPr>
        <p:spPr bwMode="auto">
          <a:xfrm>
            <a:off x="8153400" y="6172200"/>
            <a:ext cx="0" cy="2286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78" name="Line 154"/>
          <p:cNvSpPr>
            <a:spLocks noChangeShapeType="1"/>
          </p:cNvSpPr>
          <p:nvPr/>
        </p:nvSpPr>
        <p:spPr bwMode="auto">
          <a:xfrm>
            <a:off x="8153400" y="6172200"/>
            <a:ext cx="3048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79" name="Line 155"/>
          <p:cNvSpPr>
            <a:spLocks noChangeShapeType="1"/>
          </p:cNvSpPr>
          <p:nvPr/>
        </p:nvSpPr>
        <p:spPr bwMode="auto">
          <a:xfrm>
            <a:off x="7315200" y="6629400"/>
            <a:ext cx="304800"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80" name="Line 156"/>
          <p:cNvSpPr>
            <a:spLocks noChangeShapeType="1"/>
          </p:cNvSpPr>
          <p:nvPr/>
        </p:nvSpPr>
        <p:spPr bwMode="auto">
          <a:xfrm>
            <a:off x="6477000" y="6629400"/>
            <a:ext cx="304800"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81" name="Line 157"/>
          <p:cNvSpPr>
            <a:spLocks noChangeShapeType="1"/>
          </p:cNvSpPr>
          <p:nvPr/>
        </p:nvSpPr>
        <p:spPr bwMode="auto">
          <a:xfrm>
            <a:off x="5638800" y="6629400"/>
            <a:ext cx="304800"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
        <p:nvSpPr>
          <p:cNvPr id="52382" name="Text Box 158"/>
          <p:cNvSpPr txBox="1">
            <a:spLocks noChangeArrowheads="1"/>
          </p:cNvSpPr>
          <p:nvPr/>
        </p:nvSpPr>
        <p:spPr bwMode="auto">
          <a:xfrm>
            <a:off x="427038" y="6034088"/>
            <a:ext cx="677862" cy="519112"/>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pPr>
            <a:r>
              <a:rPr kumimoji="1" lang="en-US" altLang="zh-CN" sz="2800" b="1">
                <a:solidFill>
                  <a:srgbClr val="FF0000"/>
                </a:solidFill>
                <a:ea typeface="楷体_GB2312" charset="0"/>
              </a:rPr>
              <a:t>RZ</a:t>
            </a:r>
            <a:endParaRPr kumimoji="1" lang="en-US" altLang="zh-CN" sz="2000" b="1">
              <a:solidFill>
                <a:srgbClr val="000000"/>
              </a:solidFill>
              <a:ea typeface="楷体_GB2312" charset="0"/>
            </a:endParaRPr>
          </a:p>
        </p:txBody>
      </p:sp>
      <p:sp>
        <p:nvSpPr>
          <p:cNvPr id="52383" name="Line 159"/>
          <p:cNvSpPr>
            <a:spLocks noChangeShapeType="1"/>
          </p:cNvSpPr>
          <p:nvPr/>
        </p:nvSpPr>
        <p:spPr bwMode="auto">
          <a:xfrm>
            <a:off x="1371600" y="6172200"/>
            <a:ext cx="3048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endParaRPr>
          </a:p>
        </p:txBody>
      </p:sp>
    </p:spTree>
    <p:extLst>
      <p:ext uri="{BB962C8B-B14F-4D97-AF65-F5344CB8AC3E}">
        <p14:creationId xmlns:p14="http://schemas.microsoft.com/office/powerpoint/2010/main" val="19945678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338"/>
                                        </p:tgtEl>
                                        <p:attrNameLst>
                                          <p:attrName>style.visibility</p:attrName>
                                        </p:attrNameLst>
                                      </p:cBhvr>
                                      <p:to>
                                        <p:strVal val="visible"/>
                                      </p:to>
                                    </p:set>
                                    <p:animEffect transition="in" filter="wipe(left)">
                                      <p:cBhvr>
                                        <p:cTn id="7" dur="500"/>
                                        <p:tgtEl>
                                          <p:spTgt spid="523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52336">
                                            <p:txEl>
                                              <p:pRg st="0" end="0"/>
                                            </p:txEl>
                                          </p:spTgt>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2339"/>
                                        </p:tgtEl>
                                        <p:attrNameLst>
                                          <p:attrName>style.visibility</p:attrName>
                                        </p:attrNameLst>
                                      </p:cBhvr>
                                      <p:to>
                                        <p:strVal val="visible"/>
                                      </p:to>
                                    </p:set>
                                    <p:animEffect transition="in" filter="wipe(left)">
                                      <p:cBhvr>
                                        <p:cTn id="16" dur="500"/>
                                        <p:tgtEl>
                                          <p:spTgt spid="5233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52382">
                                            <p:txEl>
                                              <p:pRg st="0" end="0"/>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5238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52351"/>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52355"/>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52360"/>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52363"/>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52381"/>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499"/>
                                          </p:stCondLst>
                                        </p:cTn>
                                        <p:tgtEl>
                                          <p:spTgt spid="52380"/>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52379"/>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499"/>
                                          </p:stCondLst>
                                        </p:cTn>
                                        <p:tgtEl>
                                          <p:spTgt spid="52378"/>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499"/>
                                          </p:stCondLst>
                                        </p:cTn>
                                        <p:tgtEl>
                                          <p:spTgt spid="52342"/>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499"/>
                                          </p:stCondLst>
                                        </p:cTn>
                                        <p:tgtEl>
                                          <p:spTgt spid="52352"/>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499"/>
                                          </p:stCondLst>
                                        </p:cTn>
                                        <p:tgtEl>
                                          <p:spTgt spid="52344"/>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grpId="0" nodeType="clickEffect">
                                  <p:stCondLst>
                                    <p:cond delay="0"/>
                                  </p:stCondLst>
                                  <p:childTnLst>
                                    <p:set>
                                      <p:cBhvr>
                                        <p:cTn id="72" dur="1" fill="hold">
                                          <p:stCondLst>
                                            <p:cond delay="499"/>
                                          </p:stCondLst>
                                        </p:cTn>
                                        <p:tgtEl>
                                          <p:spTgt spid="52348"/>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grpId="0" nodeType="clickEffect">
                                  <p:stCondLst>
                                    <p:cond delay="0"/>
                                  </p:stCondLst>
                                  <p:childTnLst>
                                    <p:set>
                                      <p:cBhvr>
                                        <p:cTn id="76" dur="1" fill="hold">
                                          <p:stCondLst>
                                            <p:cond delay="499"/>
                                          </p:stCondLst>
                                        </p:cTn>
                                        <p:tgtEl>
                                          <p:spTgt spid="52353"/>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grpId="0" nodeType="clickEffect">
                                  <p:stCondLst>
                                    <p:cond delay="0"/>
                                  </p:stCondLst>
                                  <p:childTnLst>
                                    <p:set>
                                      <p:cBhvr>
                                        <p:cTn id="80" dur="1" fill="hold">
                                          <p:stCondLst>
                                            <p:cond delay="499"/>
                                          </p:stCondLst>
                                        </p:cTn>
                                        <p:tgtEl>
                                          <p:spTgt spid="52354"/>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grpId="0" nodeType="clickEffect">
                                  <p:stCondLst>
                                    <p:cond delay="0"/>
                                  </p:stCondLst>
                                  <p:childTnLst>
                                    <p:set>
                                      <p:cBhvr>
                                        <p:cTn id="84" dur="1" fill="hold">
                                          <p:stCondLst>
                                            <p:cond delay="499"/>
                                          </p:stCondLst>
                                        </p:cTn>
                                        <p:tgtEl>
                                          <p:spTgt spid="52356"/>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grpId="0" nodeType="clickEffect">
                                  <p:stCondLst>
                                    <p:cond delay="0"/>
                                  </p:stCondLst>
                                  <p:childTnLst>
                                    <p:set>
                                      <p:cBhvr>
                                        <p:cTn id="88" dur="1" fill="hold">
                                          <p:stCondLst>
                                            <p:cond delay="499"/>
                                          </p:stCondLst>
                                        </p:cTn>
                                        <p:tgtEl>
                                          <p:spTgt spid="52361"/>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grpId="0" nodeType="clickEffect">
                                  <p:stCondLst>
                                    <p:cond delay="0"/>
                                  </p:stCondLst>
                                  <p:childTnLst>
                                    <p:set>
                                      <p:cBhvr>
                                        <p:cTn id="92" dur="1" fill="hold">
                                          <p:stCondLst>
                                            <p:cond delay="499"/>
                                          </p:stCondLst>
                                        </p:cTn>
                                        <p:tgtEl>
                                          <p:spTgt spid="52358"/>
                                        </p:tgtEl>
                                        <p:attrNameLst>
                                          <p:attrName>style.visibility</p:attrName>
                                        </p:attrNameLst>
                                      </p:cBhvr>
                                      <p:to>
                                        <p:strVal val="visible"/>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ntr" presetSubtype="0" fill="hold" grpId="0" nodeType="clickEffect">
                                  <p:stCondLst>
                                    <p:cond delay="0"/>
                                  </p:stCondLst>
                                  <p:childTnLst>
                                    <p:set>
                                      <p:cBhvr>
                                        <p:cTn id="96" dur="1" fill="hold">
                                          <p:stCondLst>
                                            <p:cond delay="499"/>
                                          </p:stCondLst>
                                        </p:cTn>
                                        <p:tgtEl>
                                          <p:spTgt spid="52359"/>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ntr" presetSubtype="0" fill="hold" grpId="0" nodeType="clickEffect">
                                  <p:stCondLst>
                                    <p:cond delay="0"/>
                                  </p:stCondLst>
                                  <p:childTnLst>
                                    <p:set>
                                      <p:cBhvr>
                                        <p:cTn id="100" dur="1" fill="hold">
                                          <p:stCondLst>
                                            <p:cond delay="499"/>
                                          </p:stCondLst>
                                        </p:cTn>
                                        <p:tgtEl>
                                          <p:spTgt spid="52362"/>
                                        </p:tgtEl>
                                        <p:attrNameLst>
                                          <p:attrName>style.visibility</p:attrName>
                                        </p:attrNameLst>
                                      </p:cBhvr>
                                      <p:to>
                                        <p:strVal val="visible"/>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ntr" presetSubtype="0" fill="hold" grpId="0" nodeType="clickEffect">
                                  <p:stCondLst>
                                    <p:cond delay="0"/>
                                  </p:stCondLst>
                                  <p:childTnLst>
                                    <p:set>
                                      <p:cBhvr>
                                        <p:cTn id="104" dur="1" fill="hold">
                                          <p:stCondLst>
                                            <p:cond delay="499"/>
                                          </p:stCondLst>
                                        </p:cTn>
                                        <p:tgtEl>
                                          <p:spTgt spid="52364"/>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 presetClass="entr" presetSubtype="0" fill="hold" grpId="0" nodeType="clickEffect">
                                  <p:stCondLst>
                                    <p:cond delay="0"/>
                                  </p:stCondLst>
                                  <p:childTnLst>
                                    <p:set>
                                      <p:cBhvr>
                                        <p:cTn id="108" dur="1" fill="hold">
                                          <p:stCondLst>
                                            <p:cond delay="499"/>
                                          </p:stCondLst>
                                        </p:cTn>
                                        <p:tgtEl>
                                          <p:spTgt spid="52365"/>
                                        </p:tgtEl>
                                        <p:attrNameLst>
                                          <p:attrName>style.visibility</p:attrName>
                                        </p:attrNameLst>
                                      </p:cBhvr>
                                      <p:to>
                                        <p:strVal val="visible"/>
                                      </p:to>
                                    </p:se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 presetClass="entr" presetSubtype="0" fill="hold" grpId="0" nodeType="clickEffect">
                                  <p:stCondLst>
                                    <p:cond delay="0"/>
                                  </p:stCondLst>
                                  <p:childTnLst>
                                    <p:set>
                                      <p:cBhvr>
                                        <p:cTn id="112" dur="1" fill="hold">
                                          <p:stCondLst>
                                            <p:cond delay="499"/>
                                          </p:stCondLst>
                                        </p:cTn>
                                        <p:tgtEl>
                                          <p:spTgt spid="52367"/>
                                        </p:tgtEl>
                                        <p:attrNameLst>
                                          <p:attrName>style.visibility</p:attrName>
                                        </p:attrNameLst>
                                      </p:cBhvr>
                                      <p:to>
                                        <p:strVal val="visible"/>
                                      </p:to>
                                    </p:se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 presetClass="entr" presetSubtype="0" fill="hold" grpId="0" nodeType="clickEffect">
                                  <p:stCondLst>
                                    <p:cond delay="0"/>
                                  </p:stCondLst>
                                  <p:childTnLst>
                                    <p:set>
                                      <p:cBhvr>
                                        <p:cTn id="116" dur="1" fill="hold">
                                          <p:stCondLst>
                                            <p:cond delay="499"/>
                                          </p:stCondLst>
                                        </p:cTn>
                                        <p:tgtEl>
                                          <p:spTgt spid="52371"/>
                                        </p:tgtEl>
                                        <p:attrNameLst>
                                          <p:attrName>style.visibility</p:attrName>
                                        </p:attrNameLst>
                                      </p:cBhvr>
                                      <p:to>
                                        <p:strVal val="visible"/>
                                      </p:to>
                                    </p:se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1" presetClass="entr" presetSubtype="0" fill="hold" grpId="0" nodeType="clickEffect">
                                  <p:stCondLst>
                                    <p:cond delay="0"/>
                                  </p:stCondLst>
                                  <p:childTnLst>
                                    <p:set>
                                      <p:cBhvr>
                                        <p:cTn id="120" dur="1" fill="hold">
                                          <p:stCondLst>
                                            <p:cond delay="499"/>
                                          </p:stCondLst>
                                        </p:cTn>
                                        <p:tgtEl>
                                          <p:spTgt spid="52372"/>
                                        </p:tgtEl>
                                        <p:attrNameLst>
                                          <p:attrName>style.visibility</p:attrName>
                                        </p:attrNameLst>
                                      </p:cBhvr>
                                      <p:to>
                                        <p:strVal val="visible"/>
                                      </p:to>
                                    </p:se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1" presetClass="entr" presetSubtype="0" fill="hold" grpId="0" nodeType="clickEffect">
                                  <p:stCondLst>
                                    <p:cond delay="0"/>
                                  </p:stCondLst>
                                  <p:childTnLst>
                                    <p:set>
                                      <p:cBhvr>
                                        <p:cTn id="124" dur="1" fill="hold">
                                          <p:stCondLst>
                                            <p:cond delay="499"/>
                                          </p:stCondLst>
                                        </p:cTn>
                                        <p:tgtEl>
                                          <p:spTgt spid="52368"/>
                                        </p:tgtEl>
                                        <p:attrNameLst>
                                          <p:attrName>style.visibility</p:attrName>
                                        </p:attrNameLst>
                                      </p:cBhvr>
                                      <p:to>
                                        <p:strVal val="visible"/>
                                      </p:to>
                                    </p:se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1" presetClass="entr" presetSubtype="0" fill="hold" grpId="0" nodeType="clickEffect">
                                  <p:stCondLst>
                                    <p:cond delay="0"/>
                                  </p:stCondLst>
                                  <p:childTnLst>
                                    <p:set>
                                      <p:cBhvr>
                                        <p:cTn id="128" dur="1" fill="hold">
                                          <p:stCondLst>
                                            <p:cond delay="499"/>
                                          </p:stCondLst>
                                        </p:cTn>
                                        <p:tgtEl>
                                          <p:spTgt spid="52373"/>
                                        </p:tgtEl>
                                        <p:attrNameLst>
                                          <p:attrName>style.visibility</p:attrName>
                                        </p:attrNameLst>
                                      </p:cBhvr>
                                      <p:to>
                                        <p:strVal val="visible"/>
                                      </p:to>
                                    </p:se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1" presetClass="entr" presetSubtype="0" fill="hold" grpId="0" nodeType="clickEffect">
                                  <p:stCondLst>
                                    <p:cond delay="0"/>
                                  </p:stCondLst>
                                  <p:childTnLst>
                                    <p:set>
                                      <p:cBhvr>
                                        <p:cTn id="132" dur="1" fill="hold">
                                          <p:stCondLst>
                                            <p:cond delay="499"/>
                                          </p:stCondLst>
                                        </p:cTn>
                                        <p:tgtEl>
                                          <p:spTgt spid="52374"/>
                                        </p:tgtEl>
                                        <p:attrNameLst>
                                          <p:attrName>style.visibility</p:attrName>
                                        </p:attrNameLst>
                                      </p:cBhvr>
                                      <p:to>
                                        <p:strVal val="visible"/>
                                      </p:to>
                                    </p:se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1" presetClass="entr" presetSubtype="0" fill="hold" grpId="0" nodeType="clickEffect">
                                  <p:stCondLst>
                                    <p:cond delay="0"/>
                                  </p:stCondLst>
                                  <p:childTnLst>
                                    <p:set>
                                      <p:cBhvr>
                                        <p:cTn id="136" dur="1" fill="hold">
                                          <p:stCondLst>
                                            <p:cond delay="499"/>
                                          </p:stCondLst>
                                        </p:cTn>
                                        <p:tgtEl>
                                          <p:spTgt spid="52369"/>
                                        </p:tgtEl>
                                        <p:attrNameLst>
                                          <p:attrName>style.visibility</p:attrName>
                                        </p:attrNameLst>
                                      </p:cBhvr>
                                      <p:to>
                                        <p:strVal val="visible"/>
                                      </p:to>
                                    </p:se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1" presetClass="entr" presetSubtype="0" fill="hold" grpId="0" nodeType="clickEffect">
                                  <p:stCondLst>
                                    <p:cond delay="0"/>
                                  </p:stCondLst>
                                  <p:childTnLst>
                                    <p:set>
                                      <p:cBhvr>
                                        <p:cTn id="140" dur="1" fill="hold">
                                          <p:stCondLst>
                                            <p:cond delay="499"/>
                                          </p:stCondLst>
                                        </p:cTn>
                                        <p:tgtEl>
                                          <p:spTgt spid="52375"/>
                                        </p:tgtEl>
                                        <p:attrNameLst>
                                          <p:attrName>style.visibility</p:attrName>
                                        </p:attrNameLst>
                                      </p:cBhvr>
                                      <p:to>
                                        <p:strVal val="visible"/>
                                      </p:to>
                                    </p:se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1" presetClass="entr" presetSubtype="0" fill="hold" grpId="0" nodeType="clickEffect">
                                  <p:stCondLst>
                                    <p:cond delay="0"/>
                                  </p:stCondLst>
                                  <p:childTnLst>
                                    <p:set>
                                      <p:cBhvr>
                                        <p:cTn id="144" dur="1" fill="hold">
                                          <p:stCondLst>
                                            <p:cond delay="499"/>
                                          </p:stCondLst>
                                        </p:cTn>
                                        <p:tgtEl>
                                          <p:spTgt spid="52376"/>
                                        </p:tgtEl>
                                        <p:attrNameLst>
                                          <p:attrName>style.visibility</p:attrName>
                                        </p:attrNameLst>
                                      </p:cBhvr>
                                      <p:to>
                                        <p:strVal val="visible"/>
                                      </p:to>
                                    </p:se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1" presetClass="entr" presetSubtype="0" fill="hold" grpId="0" nodeType="clickEffect">
                                  <p:stCondLst>
                                    <p:cond delay="0"/>
                                  </p:stCondLst>
                                  <p:childTnLst>
                                    <p:set>
                                      <p:cBhvr>
                                        <p:cTn id="148" dur="1" fill="hold">
                                          <p:stCondLst>
                                            <p:cond delay="499"/>
                                          </p:stCondLst>
                                        </p:cTn>
                                        <p:tgtEl>
                                          <p:spTgt spid="52370"/>
                                        </p:tgtEl>
                                        <p:attrNameLst>
                                          <p:attrName>style.visibility</p:attrName>
                                        </p:attrNameLst>
                                      </p:cBhvr>
                                      <p:to>
                                        <p:strVal val="visible"/>
                                      </p:to>
                                    </p:se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1" presetClass="entr" presetSubtype="0" fill="hold" grpId="0" nodeType="clickEffect">
                                  <p:stCondLst>
                                    <p:cond delay="0"/>
                                  </p:stCondLst>
                                  <p:childTnLst>
                                    <p:set>
                                      <p:cBhvr>
                                        <p:cTn id="152" dur="1" fill="hold">
                                          <p:stCondLst>
                                            <p:cond delay="499"/>
                                          </p:stCondLst>
                                        </p:cTn>
                                        <p:tgtEl>
                                          <p:spTgt spid="52377"/>
                                        </p:tgtEl>
                                        <p:attrNameLst>
                                          <p:attrName>style.visibility</p:attrName>
                                        </p:attrNameLst>
                                      </p:cBhvr>
                                      <p:to>
                                        <p:strVal val="visible"/>
                                      </p:to>
                                    </p:se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1" presetClass="entr" presetSubtype="0" fill="hold" grpId="0" nodeType="clickEffect">
                                  <p:stCondLst>
                                    <p:cond delay="0"/>
                                  </p:stCondLst>
                                  <p:childTnLst>
                                    <p:set>
                                      <p:cBhvr>
                                        <p:cTn id="156" dur="1" fill="hold">
                                          <p:stCondLst>
                                            <p:cond delay="499"/>
                                          </p:stCondLst>
                                        </p:cTn>
                                        <p:tgtEl>
                                          <p:spTgt spid="52331">
                                            <p:txEl>
                                              <p:pRg st="0" end="0"/>
                                            </p:txEl>
                                          </p:spTgt>
                                        </p:tgtEl>
                                        <p:attrNameLst>
                                          <p:attrName>style.visibility</p:attrName>
                                        </p:attrNameLst>
                                      </p:cBhvr>
                                      <p:to>
                                        <p:strVal val="visible"/>
                                      </p:to>
                                    </p:set>
                                  </p:childTnLst>
                                </p:cTn>
                              </p:par>
                            </p:childTnLst>
                          </p:cTn>
                        </p:par>
                      </p:childTnLst>
                    </p:cTn>
                  </p:par>
                  <p:par>
                    <p:cTn id="157" fill="hold" nodeType="clickPar">
                      <p:stCondLst>
                        <p:cond delay="indefinite"/>
                      </p:stCondLst>
                      <p:childTnLst>
                        <p:par>
                          <p:cTn id="158" fill="hold" nodeType="withGroup">
                            <p:stCondLst>
                              <p:cond delay="0"/>
                            </p:stCondLst>
                            <p:childTnLst>
                              <p:par>
                                <p:cTn id="159" presetID="1" presetClass="entr" presetSubtype="0" fill="hold" grpId="0" nodeType="clickEffect">
                                  <p:stCondLst>
                                    <p:cond delay="0"/>
                                  </p:stCondLst>
                                  <p:childTnLst>
                                    <p:set>
                                      <p:cBhvr>
                                        <p:cTn id="160" dur="1" fill="hold">
                                          <p:stCondLst>
                                            <p:cond delay="499"/>
                                          </p:stCondLst>
                                        </p:cTn>
                                        <p:tgtEl>
                                          <p:spTgt spid="52242"/>
                                        </p:tgtEl>
                                        <p:attrNameLst>
                                          <p:attrName>style.visibility</p:attrName>
                                        </p:attrNameLst>
                                      </p:cBhvr>
                                      <p:to>
                                        <p:strVal val="visible"/>
                                      </p:to>
                                    </p:se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1" presetClass="entr" presetSubtype="0" fill="hold" grpId="0" nodeType="clickEffect">
                                  <p:stCondLst>
                                    <p:cond delay="0"/>
                                  </p:stCondLst>
                                  <p:childTnLst>
                                    <p:set>
                                      <p:cBhvr>
                                        <p:cTn id="164" dur="1" fill="hold">
                                          <p:stCondLst>
                                            <p:cond delay="499"/>
                                          </p:stCondLst>
                                        </p:cTn>
                                        <p:tgtEl>
                                          <p:spTgt spid="52243"/>
                                        </p:tgtEl>
                                        <p:attrNameLst>
                                          <p:attrName>style.visibility</p:attrName>
                                        </p:attrNameLst>
                                      </p:cBhvr>
                                      <p:to>
                                        <p:strVal val="visible"/>
                                      </p:to>
                                    </p:set>
                                  </p:childTnLst>
                                </p:cTn>
                              </p:par>
                            </p:childTnLst>
                          </p:cTn>
                        </p:par>
                      </p:childTnLst>
                    </p:cTn>
                  </p:par>
                  <p:par>
                    <p:cTn id="165" fill="hold" nodeType="clickPar">
                      <p:stCondLst>
                        <p:cond delay="indefinite"/>
                      </p:stCondLst>
                      <p:childTnLst>
                        <p:par>
                          <p:cTn id="166" fill="hold" nodeType="withGroup">
                            <p:stCondLst>
                              <p:cond delay="0"/>
                            </p:stCondLst>
                            <p:childTnLst>
                              <p:par>
                                <p:cTn id="167" presetID="1" presetClass="entr" presetSubtype="0" fill="hold" grpId="0" nodeType="clickEffect">
                                  <p:stCondLst>
                                    <p:cond delay="0"/>
                                  </p:stCondLst>
                                  <p:childTnLst>
                                    <p:set>
                                      <p:cBhvr>
                                        <p:cTn id="168" dur="1" fill="hold">
                                          <p:stCondLst>
                                            <p:cond delay="499"/>
                                          </p:stCondLst>
                                        </p:cTn>
                                        <p:tgtEl>
                                          <p:spTgt spid="52244"/>
                                        </p:tgtEl>
                                        <p:attrNameLst>
                                          <p:attrName>style.visibility</p:attrName>
                                        </p:attrNameLst>
                                      </p:cBhvr>
                                      <p:to>
                                        <p:strVal val="visible"/>
                                      </p:to>
                                    </p:set>
                                  </p:childTnLst>
                                </p:cTn>
                              </p:par>
                            </p:childTnLst>
                          </p:cTn>
                        </p:par>
                      </p:childTnLst>
                    </p:cTn>
                  </p:par>
                  <p:par>
                    <p:cTn id="169" fill="hold" nodeType="clickPar">
                      <p:stCondLst>
                        <p:cond delay="indefinite"/>
                      </p:stCondLst>
                      <p:childTnLst>
                        <p:par>
                          <p:cTn id="170" fill="hold" nodeType="withGroup">
                            <p:stCondLst>
                              <p:cond delay="0"/>
                            </p:stCondLst>
                            <p:childTnLst>
                              <p:par>
                                <p:cTn id="171" presetID="1" presetClass="entr" presetSubtype="0" fill="hold" grpId="0" nodeType="clickEffect">
                                  <p:stCondLst>
                                    <p:cond delay="0"/>
                                  </p:stCondLst>
                                  <p:childTnLst>
                                    <p:set>
                                      <p:cBhvr>
                                        <p:cTn id="172" dur="1" fill="hold">
                                          <p:stCondLst>
                                            <p:cond delay="499"/>
                                          </p:stCondLst>
                                        </p:cTn>
                                        <p:tgtEl>
                                          <p:spTgt spid="52245"/>
                                        </p:tgtEl>
                                        <p:attrNameLst>
                                          <p:attrName>style.visibility</p:attrName>
                                        </p:attrNameLst>
                                      </p:cBhvr>
                                      <p:to>
                                        <p:strVal val="visible"/>
                                      </p:to>
                                    </p:set>
                                  </p:childTnLst>
                                </p:cTn>
                              </p:par>
                            </p:childTnLst>
                          </p:cTn>
                        </p:par>
                      </p:childTnLst>
                    </p:cTn>
                  </p:par>
                  <p:par>
                    <p:cTn id="173" fill="hold" nodeType="clickPar">
                      <p:stCondLst>
                        <p:cond delay="indefinite"/>
                      </p:stCondLst>
                      <p:childTnLst>
                        <p:par>
                          <p:cTn id="174" fill="hold" nodeType="withGroup">
                            <p:stCondLst>
                              <p:cond delay="0"/>
                            </p:stCondLst>
                            <p:childTnLst>
                              <p:par>
                                <p:cTn id="175" presetID="1" presetClass="entr" presetSubtype="0" fill="hold" grpId="0" nodeType="clickEffect">
                                  <p:stCondLst>
                                    <p:cond delay="0"/>
                                  </p:stCondLst>
                                  <p:childTnLst>
                                    <p:set>
                                      <p:cBhvr>
                                        <p:cTn id="176" dur="1" fill="hold">
                                          <p:stCondLst>
                                            <p:cond delay="499"/>
                                          </p:stCondLst>
                                        </p:cTn>
                                        <p:tgtEl>
                                          <p:spTgt spid="52246"/>
                                        </p:tgtEl>
                                        <p:attrNameLst>
                                          <p:attrName>style.visibility</p:attrName>
                                        </p:attrNameLst>
                                      </p:cBhvr>
                                      <p:to>
                                        <p:strVal val="visible"/>
                                      </p:to>
                                    </p:set>
                                  </p:childTnLst>
                                </p:cTn>
                              </p:par>
                            </p:childTnLst>
                          </p:cTn>
                        </p:par>
                      </p:childTnLst>
                    </p:cTn>
                  </p:par>
                  <p:par>
                    <p:cTn id="177" fill="hold" nodeType="clickPar">
                      <p:stCondLst>
                        <p:cond delay="indefinite"/>
                      </p:stCondLst>
                      <p:childTnLst>
                        <p:par>
                          <p:cTn id="178" fill="hold" nodeType="withGroup">
                            <p:stCondLst>
                              <p:cond delay="0"/>
                            </p:stCondLst>
                            <p:childTnLst>
                              <p:par>
                                <p:cTn id="179" presetID="1" presetClass="entr" presetSubtype="0" fill="hold" grpId="0" nodeType="clickEffect">
                                  <p:stCondLst>
                                    <p:cond delay="0"/>
                                  </p:stCondLst>
                                  <p:childTnLst>
                                    <p:set>
                                      <p:cBhvr>
                                        <p:cTn id="180" dur="1" fill="hold">
                                          <p:stCondLst>
                                            <p:cond delay="499"/>
                                          </p:stCondLst>
                                        </p:cTn>
                                        <p:tgtEl>
                                          <p:spTgt spid="52247"/>
                                        </p:tgtEl>
                                        <p:attrNameLst>
                                          <p:attrName>style.visibility</p:attrName>
                                        </p:attrNameLst>
                                      </p:cBhvr>
                                      <p:to>
                                        <p:strVal val="visible"/>
                                      </p:to>
                                    </p:set>
                                  </p:childTnLst>
                                </p:cTn>
                              </p:par>
                            </p:childTnLst>
                          </p:cTn>
                        </p:par>
                      </p:childTnLst>
                    </p:cTn>
                  </p:par>
                  <p:par>
                    <p:cTn id="181" fill="hold" nodeType="clickPar">
                      <p:stCondLst>
                        <p:cond delay="indefinite"/>
                      </p:stCondLst>
                      <p:childTnLst>
                        <p:par>
                          <p:cTn id="182" fill="hold" nodeType="withGroup">
                            <p:stCondLst>
                              <p:cond delay="0"/>
                            </p:stCondLst>
                            <p:childTnLst>
                              <p:par>
                                <p:cTn id="183" presetID="1" presetClass="entr" presetSubtype="0" fill="hold" grpId="0" nodeType="clickEffect">
                                  <p:stCondLst>
                                    <p:cond delay="0"/>
                                  </p:stCondLst>
                                  <p:childTnLst>
                                    <p:set>
                                      <p:cBhvr>
                                        <p:cTn id="184" dur="1" fill="hold">
                                          <p:stCondLst>
                                            <p:cond delay="499"/>
                                          </p:stCondLst>
                                        </p:cTn>
                                        <p:tgtEl>
                                          <p:spTgt spid="52248"/>
                                        </p:tgtEl>
                                        <p:attrNameLst>
                                          <p:attrName>style.visibility</p:attrName>
                                        </p:attrNameLst>
                                      </p:cBhvr>
                                      <p:to>
                                        <p:strVal val="visible"/>
                                      </p:to>
                                    </p:set>
                                  </p:childTnLst>
                                </p:cTn>
                              </p:par>
                            </p:childTnLst>
                          </p:cTn>
                        </p:par>
                      </p:childTnLst>
                    </p:cTn>
                  </p:par>
                  <p:par>
                    <p:cTn id="185" fill="hold" nodeType="clickPar">
                      <p:stCondLst>
                        <p:cond delay="indefinite"/>
                      </p:stCondLst>
                      <p:childTnLst>
                        <p:par>
                          <p:cTn id="186" fill="hold" nodeType="withGroup">
                            <p:stCondLst>
                              <p:cond delay="0"/>
                            </p:stCondLst>
                            <p:childTnLst>
                              <p:par>
                                <p:cTn id="187" presetID="1" presetClass="entr" presetSubtype="0" fill="hold" grpId="0" nodeType="clickEffect">
                                  <p:stCondLst>
                                    <p:cond delay="0"/>
                                  </p:stCondLst>
                                  <p:childTnLst>
                                    <p:set>
                                      <p:cBhvr>
                                        <p:cTn id="188" dur="1" fill="hold">
                                          <p:stCondLst>
                                            <p:cond delay="499"/>
                                          </p:stCondLst>
                                        </p:cTn>
                                        <p:tgtEl>
                                          <p:spTgt spid="52340"/>
                                        </p:tgtEl>
                                        <p:attrNameLst>
                                          <p:attrName>style.visibility</p:attrName>
                                        </p:attrNameLst>
                                      </p:cBhvr>
                                      <p:to>
                                        <p:strVal val="visible"/>
                                      </p:to>
                                    </p:set>
                                  </p:childTnLst>
                                </p:cTn>
                              </p:par>
                            </p:childTnLst>
                          </p:cTn>
                        </p:par>
                      </p:childTnLst>
                    </p:cTn>
                  </p:par>
                  <p:par>
                    <p:cTn id="189" fill="hold" nodeType="clickPar">
                      <p:stCondLst>
                        <p:cond delay="indefinite"/>
                      </p:stCondLst>
                      <p:childTnLst>
                        <p:par>
                          <p:cTn id="190" fill="hold" nodeType="withGroup">
                            <p:stCondLst>
                              <p:cond delay="0"/>
                            </p:stCondLst>
                            <p:childTnLst>
                              <p:par>
                                <p:cTn id="191" presetID="1" presetClass="entr" presetSubtype="0" fill="hold" grpId="0" nodeType="clickEffect">
                                  <p:stCondLst>
                                    <p:cond delay="0"/>
                                  </p:stCondLst>
                                  <p:childTnLst>
                                    <p:set>
                                      <p:cBhvr>
                                        <p:cTn id="192" dur="1" fill="hold">
                                          <p:stCondLst>
                                            <p:cond delay="499"/>
                                          </p:stCondLst>
                                        </p:cTn>
                                        <p:tgtEl>
                                          <p:spTgt spid="52250"/>
                                        </p:tgtEl>
                                        <p:attrNameLst>
                                          <p:attrName>style.visibility</p:attrName>
                                        </p:attrNameLst>
                                      </p:cBhvr>
                                      <p:to>
                                        <p:strVal val="visible"/>
                                      </p:to>
                                    </p:set>
                                  </p:childTnLst>
                                </p:cTn>
                              </p:par>
                            </p:childTnLst>
                          </p:cTn>
                        </p:par>
                      </p:childTnLst>
                    </p:cTn>
                  </p:par>
                  <p:par>
                    <p:cTn id="193" fill="hold" nodeType="clickPar">
                      <p:stCondLst>
                        <p:cond delay="indefinite"/>
                      </p:stCondLst>
                      <p:childTnLst>
                        <p:par>
                          <p:cTn id="194" fill="hold" nodeType="withGroup">
                            <p:stCondLst>
                              <p:cond delay="0"/>
                            </p:stCondLst>
                            <p:childTnLst>
                              <p:par>
                                <p:cTn id="195" presetID="1" presetClass="entr" presetSubtype="0" fill="hold" grpId="0" nodeType="clickEffect">
                                  <p:stCondLst>
                                    <p:cond delay="0"/>
                                  </p:stCondLst>
                                  <p:childTnLst>
                                    <p:set>
                                      <p:cBhvr>
                                        <p:cTn id="196" dur="1" fill="hold">
                                          <p:stCondLst>
                                            <p:cond delay="499"/>
                                          </p:stCondLst>
                                        </p:cTn>
                                        <p:tgtEl>
                                          <p:spTgt spid="52332">
                                            <p:txEl>
                                              <p:pRg st="0" end="0"/>
                                            </p:txEl>
                                          </p:spTgt>
                                        </p:tgtEl>
                                        <p:attrNameLst>
                                          <p:attrName>style.visibility</p:attrName>
                                        </p:attrNameLst>
                                      </p:cBhvr>
                                      <p:to>
                                        <p:strVal val="visible"/>
                                      </p:to>
                                    </p:set>
                                  </p:childTnLst>
                                </p:cTn>
                              </p:par>
                            </p:childTnLst>
                          </p:cTn>
                        </p:par>
                      </p:childTnLst>
                    </p:cTn>
                  </p:par>
                  <p:par>
                    <p:cTn id="197" fill="hold" nodeType="clickPar">
                      <p:stCondLst>
                        <p:cond delay="indefinite"/>
                      </p:stCondLst>
                      <p:childTnLst>
                        <p:par>
                          <p:cTn id="198" fill="hold" nodeType="withGroup">
                            <p:stCondLst>
                              <p:cond delay="0"/>
                            </p:stCondLst>
                            <p:childTnLst>
                              <p:par>
                                <p:cTn id="199" presetID="1" presetClass="entr" presetSubtype="0" fill="hold" grpId="0" nodeType="clickEffect">
                                  <p:stCondLst>
                                    <p:cond delay="0"/>
                                  </p:stCondLst>
                                  <p:childTnLst>
                                    <p:set>
                                      <p:cBhvr>
                                        <p:cTn id="200" dur="1" fill="hold">
                                          <p:stCondLst>
                                            <p:cond delay="499"/>
                                          </p:stCondLst>
                                        </p:cTn>
                                        <p:tgtEl>
                                          <p:spTgt spid="52251"/>
                                        </p:tgtEl>
                                        <p:attrNameLst>
                                          <p:attrName>style.visibility</p:attrName>
                                        </p:attrNameLst>
                                      </p:cBhvr>
                                      <p:to>
                                        <p:strVal val="visible"/>
                                      </p:to>
                                    </p:set>
                                  </p:childTnLst>
                                </p:cTn>
                              </p:par>
                            </p:childTnLst>
                          </p:cTn>
                        </p:par>
                      </p:childTnLst>
                    </p:cTn>
                  </p:par>
                  <p:par>
                    <p:cTn id="201" fill="hold" nodeType="clickPar">
                      <p:stCondLst>
                        <p:cond delay="indefinite"/>
                      </p:stCondLst>
                      <p:childTnLst>
                        <p:par>
                          <p:cTn id="202" fill="hold" nodeType="withGroup">
                            <p:stCondLst>
                              <p:cond delay="0"/>
                            </p:stCondLst>
                            <p:childTnLst>
                              <p:par>
                                <p:cTn id="203" presetID="1" presetClass="entr" presetSubtype="0" fill="hold" grpId="0" nodeType="clickEffect">
                                  <p:stCondLst>
                                    <p:cond delay="0"/>
                                  </p:stCondLst>
                                  <p:childTnLst>
                                    <p:set>
                                      <p:cBhvr>
                                        <p:cTn id="204" dur="1" fill="hold">
                                          <p:stCondLst>
                                            <p:cond delay="499"/>
                                          </p:stCondLst>
                                        </p:cTn>
                                        <p:tgtEl>
                                          <p:spTgt spid="52254"/>
                                        </p:tgtEl>
                                        <p:attrNameLst>
                                          <p:attrName>style.visibility</p:attrName>
                                        </p:attrNameLst>
                                      </p:cBhvr>
                                      <p:to>
                                        <p:strVal val="visible"/>
                                      </p:to>
                                    </p:set>
                                  </p:childTnLst>
                                </p:cTn>
                              </p:par>
                            </p:childTnLst>
                          </p:cTn>
                        </p:par>
                      </p:childTnLst>
                    </p:cTn>
                  </p:par>
                  <p:par>
                    <p:cTn id="205" fill="hold" nodeType="clickPar">
                      <p:stCondLst>
                        <p:cond delay="indefinite"/>
                      </p:stCondLst>
                      <p:childTnLst>
                        <p:par>
                          <p:cTn id="206" fill="hold" nodeType="withGroup">
                            <p:stCondLst>
                              <p:cond delay="0"/>
                            </p:stCondLst>
                            <p:childTnLst>
                              <p:par>
                                <p:cTn id="207" presetID="1" presetClass="entr" presetSubtype="0" fill="hold" grpId="0" nodeType="clickEffect">
                                  <p:stCondLst>
                                    <p:cond delay="0"/>
                                  </p:stCondLst>
                                  <p:childTnLst>
                                    <p:set>
                                      <p:cBhvr>
                                        <p:cTn id="208" dur="1" fill="hold">
                                          <p:stCondLst>
                                            <p:cond delay="499"/>
                                          </p:stCondLst>
                                        </p:cTn>
                                        <p:tgtEl>
                                          <p:spTgt spid="52256"/>
                                        </p:tgtEl>
                                        <p:attrNameLst>
                                          <p:attrName>style.visibility</p:attrName>
                                        </p:attrNameLst>
                                      </p:cBhvr>
                                      <p:to>
                                        <p:strVal val="visible"/>
                                      </p:to>
                                    </p:set>
                                  </p:childTnLst>
                                </p:cTn>
                              </p:par>
                            </p:childTnLst>
                          </p:cTn>
                        </p:par>
                      </p:childTnLst>
                    </p:cTn>
                  </p:par>
                  <p:par>
                    <p:cTn id="209" fill="hold" nodeType="clickPar">
                      <p:stCondLst>
                        <p:cond delay="indefinite"/>
                      </p:stCondLst>
                      <p:childTnLst>
                        <p:par>
                          <p:cTn id="210" fill="hold" nodeType="withGroup">
                            <p:stCondLst>
                              <p:cond delay="0"/>
                            </p:stCondLst>
                            <p:childTnLst>
                              <p:par>
                                <p:cTn id="211" presetID="1" presetClass="entr" presetSubtype="0" fill="hold" grpId="0" nodeType="clickEffect">
                                  <p:stCondLst>
                                    <p:cond delay="0"/>
                                  </p:stCondLst>
                                  <p:childTnLst>
                                    <p:set>
                                      <p:cBhvr>
                                        <p:cTn id="212" dur="1" fill="hold">
                                          <p:stCondLst>
                                            <p:cond delay="499"/>
                                          </p:stCondLst>
                                        </p:cTn>
                                        <p:tgtEl>
                                          <p:spTgt spid="52258"/>
                                        </p:tgtEl>
                                        <p:attrNameLst>
                                          <p:attrName>style.visibility</p:attrName>
                                        </p:attrNameLst>
                                      </p:cBhvr>
                                      <p:to>
                                        <p:strVal val="visible"/>
                                      </p:to>
                                    </p:set>
                                  </p:childTnLst>
                                </p:cTn>
                              </p:par>
                            </p:childTnLst>
                          </p:cTn>
                        </p:par>
                      </p:childTnLst>
                    </p:cTn>
                  </p:par>
                  <p:par>
                    <p:cTn id="213" fill="hold" nodeType="clickPar">
                      <p:stCondLst>
                        <p:cond delay="indefinite"/>
                      </p:stCondLst>
                      <p:childTnLst>
                        <p:par>
                          <p:cTn id="214" fill="hold" nodeType="withGroup">
                            <p:stCondLst>
                              <p:cond delay="0"/>
                            </p:stCondLst>
                            <p:childTnLst>
                              <p:par>
                                <p:cTn id="215" presetID="1" presetClass="entr" presetSubtype="0" fill="hold" grpId="0" nodeType="clickEffect">
                                  <p:stCondLst>
                                    <p:cond delay="0"/>
                                  </p:stCondLst>
                                  <p:childTnLst>
                                    <p:set>
                                      <p:cBhvr>
                                        <p:cTn id="216" dur="1" fill="hold">
                                          <p:stCondLst>
                                            <p:cond delay="499"/>
                                          </p:stCondLst>
                                        </p:cTn>
                                        <p:tgtEl>
                                          <p:spTgt spid="52260"/>
                                        </p:tgtEl>
                                        <p:attrNameLst>
                                          <p:attrName>style.visibility</p:attrName>
                                        </p:attrNameLst>
                                      </p:cBhvr>
                                      <p:to>
                                        <p:strVal val="visible"/>
                                      </p:to>
                                    </p:set>
                                  </p:childTnLst>
                                </p:cTn>
                              </p:par>
                            </p:childTnLst>
                          </p:cTn>
                        </p:par>
                      </p:childTnLst>
                    </p:cTn>
                  </p:par>
                  <p:par>
                    <p:cTn id="217" fill="hold" nodeType="clickPar">
                      <p:stCondLst>
                        <p:cond delay="indefinite"/>
                      </p:stCondLst>
                      <p:childTnLst>
                        <p:par>
                          <p:cTn id="218" fill="hold" nodeType="withGroup">
                            <p:stCondLst>
                              <p:cond delay="0"/>
                            </p:stCondLst>
                            <p:childTnLst>
                              <p:par>
                                <p:cTn id="219" presetID="1" presetClass="entr" presetSubtype="0" fill="hold" grpId="0" nodeType="clickEffect">
                                  <p:stCondLst>
                                    <p:cond delay="0"/>
                                  </p:stCondLst>
                                  <p:childTnLst>
                                    <p:set>
                                      <p:cBhvr>
                                        <p:cTn id="220" dur="1" fill="hold">
                                          <p:stCondLst>
                                            <p:cond delay="499"/>
                                          </p:stCondLst>
                                        </p:cTn>
                                        <p:tgtEl>
                                          <p:spTgt spid="52253"/>
                                        </p:tgtEl>
                                        <p:attrNameLst>
                                          <p:attrName>style.visibility</p:attrName>
                                        </p:attrNameLst>
                                      </p:cBhvr>
                                      <p:to>
                                        <p:strVal val="visible"/>
                                      </p:to>
                                    </p:set>
                                  </p:childTnLst>
                                </p:cTn>
                              </p:par>
                            </p:childTnLst>
                          </p:cTn>
                        </p:par>
                      </p:childTnLst>
                    </p:cTn>
                  </p:par>
                  <p:par>
                    <p:cTn id="221" fill="hold" nodeType="clickPar">
                      <p:stCondLst>
                        <p:cond delay="indefinite"/>
                      </p:stCondLst>
                      <p:childTnLst>
                        <p:par>
                          <p:cTn id="222" fill="hold" nodeType="withGroup">
                            <p:stCondLst>
                              <p:cond delay="0"/>
                            </p:stCondLst>
                            <p:childTnLst>
                              <p:par>
                                <p:cTn id="223" presetID="1" presetClass="entr" presetSubtype="0" fill="hold" grpId="0" nodeType="clickEffect">
                                  <p:stCondLst>
                                    <p:cond delay="0"/>
                                  </p:stCondLst>
                                  <p:childTnLst>
                                    <p:set>
                                      <p:cBhvr>
                                        <p:cTn id="224" dur="1" fill="hold">
                                          <p:stCondLst>
                                            <p:cond delay="499"/>
                                          </p:stCondLst>
                                        </p:cTn>
                                        <p:tgtEl>
                                          <p:spTgt spid="52252"/>
                                        </p:tgtEl>
                                        <p:attrNameLst>
                                          <p:attrName>style.visibility</p:attrName>
                                        </p:attrNameLst>
                                      </p:cBhvr>
                                      <p:to>
                                        <p:strVal val="visible"/>
                                      </p:to>
                                    </p:set>
                                  </p:childTnLst>
                                </p:cTn>
                              </p:par>
                            </p:childTnLst>
                          </p:cTn>
                        </p:par>
                      </p:childTnLst>
                    </p:cTn>
                  </p:par>
                  <p:par>
                    <p:cTn id="225" fill="hold" nodeType="clickPar">
                      <p:stCondLst>
                        <p:cond delay="indefinite"/>
                      </p:stCondLst>
                      <p:childTnLst>
                        <p:par>
                          <p:cTn id="226" fill="hold" nodeType="withGroup">
                            <p:stCondLst>
                              <p:cond delay="0"/>
                            </p:stCondLst>
                            <p:childTnLst>
                              <p:par>
                                <p:cTn id="227" presetID="1" presetClass="entr" presetSubtype="0" fill="hold" grpId="0" nodeType="clickEffect">
                                  <p:stCondLst>
                                    <p:cond delay="0"/>
                                  </p:stCondLst>
                                  <p:childTnLst>
                                    <p:set>
                                      <p:cBhvr>
                                        <p:cTn id="228" dur="1" fill="hold">
                                          <p:stCondLst>
                                            <p:cond delay="499"/>
                                          </p:stCondLst>
                                        </p:cTn>
                                        <p:tgtEl>
                                          <p:spTgt spid="52255"/>
                                        </p:tgtEl>
                                        <p:attrNameLst>
                                          <p:attrName>style.visibility</p:attrName>
                                        </p:attrNameLst>
                                      </p:cBhvr>
                                      <p:to>
                                        <p:strVal val="visible"/>
                                      </p:to>
                                    </p:set>
                                  </p:childTnLst>
                                </p:cTn>
                              </p:par>
                            </p:childTnLst>
                          </p:cTn>
                        </p:par>
                      </p:childTnLst>
                    </p:cTn>
                  </p:par>
                  <p:par>
                    <p:cTn id="229" fill="hold" nodeType="clickPar">
                      <p:stCondLst>
                        <p:cond delay="indefinite"/>
                      </p:stCondLst>
                      <p:childTnLst>
                        <p:par>
                          <p:cTn id="230" fill="hold" nodeType="withGroup">
                            <p:stCondLst>
                              <p:cond delay="0"/>
                            </p:stCondLst>
                            <p:childTnLst>
                              <p:par>
                                <p:cTn id="231" presetID="1" presetClass="entr" presetSubtype="0" fill="hold" grpId="0" nodeType="clickEffect">
                                  <p:stCondLst>
                                    <p:cond delay="0"/>
                                  </p:stCondLst>
                                  <p:childTnLst>
                                    <p:set>
                                      <p:cBhvr>
                                        <p:cTn id="232" dur="1" fill="hold">
                                          <p:stCondLst>
                                            <p:cond delay="499"/>
                                          </p:stCondLst>
                                        </p:cTn>
                                        <p:tgtEl>
                                          <p:spTgt spid="52257"/>
                                        </p:tgtEl>
                                        <p:attrNameLst>
                                          <p:attrName>style.visibility</p:attrName>
                                        </p:attrNameLst>
                                      </p:cBhvr>
                                      <p:to>
                                        <p:strVal val="visible"/>
                                      </p:to>
                                    </p:set>
                                  </p:childTnLst>
                                </p:cTn>
                              </p:par>
                            </p:childTnLst>
                          </p:cTn>
                        </p:par>
                      </p:childTnLst>
                    </p:cTn>
                  </p:par>
                  <p:par>
                    <p:cTn id="233" fill="hold" nodeType="clickPar">
                      <p:stCondLst>
                        <p:cond delay="indefinite"/>
                      </p:stCondLst>
                      <p:childTnLst>
                        <p:par>
                          <p:cTn id="234" fill="hold" nodeType="withGroup">
                            <p:stCondLst>
                              <p:cond delay="0"/>
                            </p:stCondLst>
                            <p:childTnLst>
                              <p:par>
                                <p:cTn id="235" presetID="1" presetClass="entr" presetSubtype="0" fill="hold" grpId="0" nodeType="clickEffect">
                                  <p:stCondLst>
                                    <p:cond delay="0"/>
                                  </p:stCondLst>
                                  <p:childTnLst>
                                    <p:set>
                                      <p:cBhvr>
                                        <p:cTn id="236" dur="1" fill="hold">
                                          <p:stCondLst>
                                            <p:cond delay="499"/>
                                          </p:stCondLst>
                                        </p:cTn>
                                        <p:tgtEl>
                                          <p:spTgt spid="52259"/>
                                        </p:tgtEl>
                                        <p:attrNameLst>
                                          <p:attrName>style.visibility</p:attrName>
                                        </p:attrNameLst>
                                      </p:cBhvr>
                                      <p:to>
                                        <p:strVal val="visible"/>
                                      </p:to>
                                    </p:set>
                                  </p:childTnLst>
                                </p:cTn>
                              </p:par>
                            </p:childTnLst>
                          </p:cTn>
                        </p:par>
                      </p:childTnLst>
                    </p:cTn>
                  </p:par>
                  <p:par>
                    <p:cTn id="237" fill="hold" nodeType="clickPar">
                      <p:stCondLst>
                        <p:cond delay="indefinite"/>
                      </p:stCondLst>
                      <p:childTnLst>
                        <p:par>
                          <p:cTn id="238" fill="hold" nodeType="withGroup">
                            <p:stCondLst>
                              <p:cond delay="0"/>
                            </p:stCondLst>
                            <p:childTnLst>
                              <p:par>
                                <p:cTn id="239" presetID="1" presetClass="entr" presetSubtype="0" fill="hold" grpId="0" nodeType="clickEffect">
                                  <p:stCondLst>
                                    <p:cond delay="0"/>
                                  </p:stCondLst>
                                  <p:childTnLst>
                                    <p:set>
                                      <p:cBhvr>
                                        <p:cTn id="240" dur="1" fill="hold">
                                          <p:stCondLst>
                                            <p:cond delay="499"/>
                                          </p:stCondLst>
                                        </p:cTn>
                                        <p:tgtEl>
                                          <p:spTgt spid="52261"/>
                                        </p:tgtEl>
                                        <p:attrNameLst>
                                          <p:attrName>style.visibility</p:attrName>
                                        </p:attrNameLst>
                                      </p:cBhvr>
                                      <p:to>
                                        <p:strVal val="visible"/>
                                      </p:to>
                                    </p:set>
                                  </p:childTnLst>
                                </p:cTn>
                              </p:par>
                            </p:childTnLst>
                          </p:cTn>
                        </p:par>
                      </p:childTnLst>
                    </p:cTn>
                  </p:par>
                  <p:par>
                    <p:cTn id="241" fill="hold" nodeType="clickPar">
                      <p:stCondLst>
                        <p:cond delay="indefinite"/>
                      </p:stCondLst>
                      <p:childTnLst>
                        <p:par>
                          <p:cTn id="242" fill="hold" nodeType="withGroup">
                            <p:stCondLst>
                              <p:cond delay="0"/>
                            </p:stCondLst>
                            <p:childTnLst>
                              <p:par>
                                <p:cTn id="243" presetID="1" presetClass="entr" presetSubtype="0" fill="hold" grpId="0" nodeType="clickEffect">
                                  <p:stCondLst>
                                    <p:cond delay="0"/>
                                  </p:stCondLst>
                                  <p:childTnLst>
                                    <p:set>
                                      <p:cBhvr>
                                        <p:cTn id="244" dur="1" fill="hold">
                                          <p:stCondLst>
                                            <p:cond delay="499"/>
                                          </p:stCondLst>
                                        </p:cTn>
                                        <p:tgtEl>
                                          <p:spTgt spid="52333">
                                            <p:txEl>
                                              <p:pRg st="0" end="0"/>
                                            </p:txEl>
                                          </p:spTgt>
                                        </p:tgtEl>
                                        <p:attrNameLst>
                                          <p:attrName>style.visibility</p:attrName>
                                        </p:attrNameLst>
                                      </p:cBhvr>
                                      <p:to>
                                        <p:strVal val="visible"/>
                                      </p:to>
                                    </p:set>
                                  </p:childTnLst>
                                </p:cTn>
                              </p:par>
                            </p:childTnLst>
                          </p:cTn>
                        </p:par>
                      </p:childTnLst>
                    </p:cTn>
                  </p:par>
                  <p:par>
                    <p:cTn id="245" fill="hold" nodeType="clickPar">
                      <p:stCondLst>
                        <p:cond delay="indefinite"/>
                      </p:stCondLst>
                      <p:childTnLst>
                        <p:par>
                          <p:cTn id="246" fill="hold" nodeType="withGroup">
                            <p:stCondLst>
                              <p:cond delay="0"/>
                            </p:stCondLst>
                            <p:childTnLst>
                              <p:par>
                                <p:cTn id="247" presetID="1" presetClass="entr" presetSubtype="0" fill="hold" grpId="0" nodeType="clickEffect">
                                  <p:stCondLst>
                                    <p:cond delay="0"/>
                                  </p:stCondLst>
                                  <p:childTnLst>
                                    <p:set>
                                      <p:cBhvr>
                                        <p:cTn id="248" dur="1" fill="hold">
                                          <p:stCondLst>
                                            <p:cond delay="499"/>
                                          </p:stCondLst>
                                        </p:cTn>
                                        <p:tgtEl>
                                          <p:spTgt spid="52263"/>
                                        </p:tgtEl>
                                        <p:attrNameLst>
                                          <p:attrName>style.visibility</p:attrName>
                                        </p:attrNameLst>
                                      </p:cBhvr>
                                      <p:to>
                                        <p:strVal val="visible"/>
                                      </p:to>
                                    </p:set>
                                  </p:childTnLst>
                                </p:cTn>
                              </p:par>
                            </p:childTnLst>
                          </p:cTn>
                        </p:par>
                      </p:childTnLst>
                    </p:cTn>
                  </p:par>
                  <p:par>
                    <p:cTn id="249" fill="hold" nodeType="clickPar">
                      <p:stCondLst>
                        <p:cond delay="indefinite"/>
                      </p:stCondLst>
                      <p:childTnLst>
                        <p:par>
                          <p:cTn id="250" fill="hold" nodeType="withGroup">
                            <p:stCondLst>
                              <p:cond delay="0"/>
                            </p:stCondLst>
                            <p:childTnLst>
                              <p:par>
                                <p:cTn id="251" presetID="1" presetClass="entr" presetSubtype="0" fill="hold" grpId="0" nodeType="clickEffect">
                                  <p:stCondLst>
                                    <p:cond delay="0"/>
                                  </p:stCondLst>
                                  <p:childTnLst>
                                    <p:set>
                                      <p:cBhvr>
                                        <p:cTn id="252" dur="1" fill="hold">
                                          <p:stCondLst>
                                            <p:cond delay="499"/>
                                          </p:stCondLst>
                                        </p:cTn>
                                        <p:tgtEl>
                                          <p:spTgt spid="52262"/>
                                        </p:tgtEl>
                                        <p:attrNameLst>
                                          <p:attrName>style.visibility</p:attrName>
                                        </p:attrNameLst>
                                      </p:cBhvr>
                                      <p:to>
                                        <p:strVal val="visible"/>
                                      </p:to>
                                    </p:set>
                                  </p:childTnLst>
                                </p:cTn>
                              </p:par>
                            </p:childTnLst>
                          </p:cTn>
                        </p:par>
                      </p:childTnLst>
                    </p:cTn>
                  </p:par>
                  <p:par>
                    <p:cTn id="253" fill="hold" nodeType="clickPar">
                      <p:stCondLst>
                        <p:cond delay="indefinite"/>
                      </p:stCondLst>
                      <p:childTnLst>
                        <p:par>
                          <p:cTn id="254" fill="hold" nodeType="withGroup">
                            <p:stCondLst>
                              <p:cond delay="0"/>
                            </p:stCondLst>
                            <p:childTnLst>
                              <p:par>
                                <p:cTn id="255" presetID="1" presetClass="entr" presetSubtype="0" fill="hold" grpId="0" nodeType="clickEffect">
                                  <p:stCondLst>
                                    <p:cond delay="0"/>
                                  </p:stCondLst>
                                  <p:childTnLst>
                                    <p:set>
                                      <p:cBhvr>
                                        <p:cTn id="256" dur="1" fill="hold">
                                          <p:stCondLst>
                                            <p:cond delay="499"/>
                                          </p:stCondLst>
                                        </p:cTn>
                                        <p:tgtEl>
                                          <p:spTgt spid="52266"/>
                                        </p:tgtEl>
                                        <p:attrNameLst>
                                          <p:attrName>style.visibility</p:attrName>
                                        </p:attrNameLst>
                                      </p:cBhvr>
                                      <p:to>
                                        <p:strVal val="visible"/>
                                      </p:to>
                                    </p:set>
                                  </p:childTnLst>
                                </p:cTn>
                              </p:par>
                            </p:childTnLst>
                          </p:cTn>
                        </p:par>
                      </p:childTnLst>
                    </p:cTn>
                  </p:par>
                  <p:par>
                    <p:cTn id="257" fill="hold" nodeType="clickPar">
                      <p:stCondLst>
                        <p:cond delay="indefinite"/>
                      </p:stCondLst>
                      <p:childTnLst>
                        <p:par>
                          <p:cTn id="258" fill="hold" nodeType="withGroup">
                            <p:stCondLst>
                              <p:cond delay="0"/>
                            </p:stCondLst>
                            <p:childTnLst>
                              <p:par>
                                <p:cTn id="259" presetID="1" presetClass="entr" presetSubtype="0" fill="hold" grpId="0" nodeType="clickEffect">
                                  <p:stCondLst>
                                    <p:cond delay="0"/>
                                  </p:stCondLst>
                                  <p:childTnLst>
                                    <p:set>
                                      <p:cBhvr>
                                        <p:cTn id="260" dur="1" fill="hold">
                                          <p:stCondLst>
                                            <p:cond delay="499"/>
                                          </p:stCondLst>
                                        </p:cTn>
                                        <p:tgtEl>
                                          <p:spTgt spid="52271"/>
                                        </p:tgtEl>
                                        <p:attrNameLst>
                                          <p:attrName>style.visibility</p:attrName>
                                        </p:attrNameLst>
                                      </p:cBhvr>
                                      <p:to>
                                        <p:strVal val="visible"/>
                                      </p:to>
                                    </p:set>
                                  </p:childTnLst>
                                </p:cTn>
                              </p:par>
                            </p:childTnLst>
                          </p:cTn>
                        </p:par>
                      </p:childTnLst>
                    </p:cTn>
                  </p:par>
                  <p:par>
                    <p:cTn id="261" fill="hold" nodeType="clickPar">
                      <p:stCondLst>
                        <p:cond delay="indefinite"/>
                      </p:stCondLst>
                      <p:childTnLst>
                        <p:par>
                          <p:cTn id="262" fill="hold" nodeType="withGroup">
                            <p:stCondLst>
                              <p:cond delay="0"/>
                            </p:stCondLst>
                            <p:childTnLst>
                              <p:par>
                                <p:cTn id="263" presetID="1" presetClass="entr" presetSubtype="0" fill="hold" grpId="0" nodeType="clickEffect">
                                  <p:stCondLst>
                                    <p:cond delay="0"/>
                                  </p:stCondLst>
                                  <p:childTnLst>
                                    <p:set>
                                      <p:cBhvr>
                                        <p:cTn id="264" dur="1" fill="hold">
                                          <p:stCondLst>
                                            <p:cond delay="499"/>
                                          </p:stCondLst>
                                        </p:cTn>
                                        <p:tgtEl>
                                          <p:spTgt spid="52276"/>
                                        </p:tgtEl>
                                        <p:attrNameLst>
                                          <p:attrName>style.visibility</p:attrName>
                                        </p:attrNameLst>
                                      </p:cBhvr>
                                      <p:to>
                                        <p:strVal val="visible"/>
                                      </p:to>
                                    </p:set>
                                  </p:childTnLst>
                                </p:cTn>
                              </p:par>
                            </p:childTnLst>
                          </p:cTn>
                        </p:par>
                      </p:childTnLst>
                    </p:cTn>
                  </p:par>
                  <p:par>
                    <p:cTn id="265" fill="hold" nodeType="clickPar">
                      <p:stCondLst>
                        <p:cond delay="indefinite"/>
                      </p:stCondLst>
                      <p:childTnLst>
                        <p:par>
                          <p:cTn id="266" fill="hold" nodeType="withGroup">
                            <p:stCondLst>
                              <p:cond delay="0"/>
                            </p:stCondLst>
                            <p:childTnLst>
                              <p:par>
                                <p:cTn id="267" presetID="1" presetClass="entr" presetSubtype="0" fill="hold" grpId="0" nodeType="clickEffect">
                                  <p:stCondLst>
                                    <p:cond delay="0"/>
                                  </p:stCondLst>
                                  <p:childTnLst>
                                    <p:set>
                                      <p:cBhvr>
                                        <p:cTn id="268" dur="1" fill="hold">
                                          <p:stCondLst>
                                            <p:cond delay="499"/>
                                          </p:stCondLst>
                                        </p:cTn>
                                        <p:tgtEl>
                                          <p:spTgt spid="52277"/>
                                        </p:tgtEl>
                                        <p:attrNameLst>
                                          <p:attrName>style.visibility</p:attrName>
                                        </p:attrNameLst>
                                      </p:cBhvr>
                                      <p:to>
                                        <p:strVal val="visible"/>
                                      </p:to>
                                    </p:set>
                                  </p:childTnLst>
                                </p:cTn>
                              </p:par>
                            </p:childTnLst>
                          </p:cTn>
                        </p:par>
                      </p:childTnLst>
                    </p:cTn>
                  </p:par>
                  <p:par>
                    <p:cTn id="269" fill="hold" nodeType="clickPar">
                      <p:stCondLst>
                        <p:cond delay="indefinite"/>
                      </p:stCondLst>
                      <p:childTnLst>
                        <p:par>
                          <p:cTn id="270" fill="hold" nodeType="withGroup">
                            <p:stCondLst>
                              <p:cond delay="0"/>
                            </p:stCondLst>
                            <p:childTnLst>
                              <p:par>
                                <p:cTn id="271" presetID="1" presetClass="entr" presetSubtype="0" fill="hold" grpId="0" nodeType="clickEffect">
                                  <p:stCondLst>
                                    <p:cond delay="0"/>
                                  </p:stCondLst>
                                  <p:childTnLst>
                                    <p:set>
                                      <p:cBhvr>
                                        <p:cTn id="272" dur="1" fill="hold">
                                          <p:stCondLst>
                                            <p:cond delay="499"/>
                                          </p:stCondLst>
                                        </p:cTn>
                                        <p:tgtEl>
                                          <p:spTgt spid="52279"/>
                                        </p:tgtEl>
                                        <p:attrNameLst>
                                          <p:attrName>style.visibility</p:attrName>
                                        </p:attrNameLst>
                                      </p:cBhvr>
                                      <p:to>
                                        <p:strVal val="visible"/>
                                      </p:to>
                                    </p:set>
                                  </p:childTnLst>
                                </p:cTn>
                              </p:par>
                            </p:childTnLst>
                          </p:cTn>
                        </p:par>
                      </p:childTnLst>
                    </p:cTn>
                  </p:par>
                  <p:par>
                    <p:cTn id="273" fill="hold" nodeType="clickPar">
                      <p:stCondLst>
                        <p:cond delay="indefinite"/>
                      </p:stCondLst>
                      <p:childTnLst>
                        <p:par>
                          <p:cTn id="274" fill="hold" nodeType="withGroup">
                            <p:stCondLst>
                              <p:cond delay="0"/>
                            </p:stCondLst>
                            <p:childTnLst>
                              <p:par>
                                <p:cTn id="275" presetID="1" presetClass="entr" presetSubtype="0" fill="hold" grpId="0" nodeType="clickEffect">
                                  <p:stCondLst>
                                    <p:cond delay="0"/>
                                  </p:stCondLst>
                                  <p:childTnLst>
                                    <p:set>
                                      <p:cBhvr>
                                        <p:cTn id="276" dur="1" fill="hold">
                                          <p:stCondLst>
                                            <p:cond delay="499"/>
                                          </p:stCondLst>
                                        </p:cTn>
                                        <p:tgtEl>
                                          <p:spTgt spid="52281"/>
                                        </p:tgtEl>
                                        <p:attrNameLst>
                                          <p:attrName>style.visibility</p:attrName>
                                        </p:attrNameLst>
                                      </p:cBhvr>
                                      <p:to>
                                        <p:strVal val="visible"/>
                                      </p:to>
                                    </p:set>
                                  </p:childTnLst>
                                </p:cTn>
                              </p:par>
                            </p:childTnLst>
                          </p:cTn>
                        </p:par>
                      </p:childTnLst>
                    </p:cTn>
                  </p:par>
                  <p:par>
                    <p:cTn id="277" fill="hold" nodeType="clickPar">
                      <p:stCondLst>
                        <p:cond delay="indefinite"/>
                      </p:stCondLst>
                      <p:childTnLst>
                        <p:par>
                          <p:cTn id="278" fill="hold" nodeType="withGroup">
                            <p:stCondLst>
                              <p:cond delay="0"/>
                            </p:stCondLst>
                            <p:childTnLst>
                              <p:par>
                                <p:cTn id="279" presetID="1" presetClass="entr" presetSubtype="0" fill="hold" grpId="0" nodeType="clickEffect">
                                  <p:stCondLst>
                                    <p:cond delay="0"/>
                                  </p:stCondLst>
                                  <p:childTnLst>
                                    <p:set>
                                      <p:cBhvr>
                                        <p:cTn id="280" dur="1" fill="hold">
                                          <p:stCondLst>
                                            <p:cond delay="499"/>
                                          </p:stCondLst>
                                        </p:cTn>
                                        <p:tgtEl>
                                          <p:spTgt spid="52282"/>
                                        </p:tgtEl>
                                        <p:attrNameLst>
                                          <p:attrName>style.visibility</p:attrName>
                                        </p:attrNameLst>
                                      </p:cBhvr>
                                      <p:to>
                                        <p:strVal val="visible"/>
                                      </p:to>
                                    </p:set>
                                  </p:childTnLst>
                                </p:cTn>
                              </p:par>
                            </p:childTnLst>
                          </p:cTn>
                        </p:par>
                      </p:childTnLst>
                    </p:cTn>
                  </p:par>
                  <p:par>
                    <p:cTn id="281" fill="hold" nodeType="clickPar">
                      <p:stCondLst>
                        <p:cond delay="indefinite"/>
                      </p:stCondLst>
                      <p:childTnLst>
                        <p:par>
                          <p:cTn id="282" fill="hold" nodeType="withGroup">
                            <p:stCondLst>
                              <p:cond delay="0"/>
                            </p:stCondLst>
                            <p:childTnLst>
                              <p:par>
                                <p:cTn id="283" presetID="1" presetClass="entr" presetSubtype="0" fill="hold" grpId="0" nodeType="clickEffect">
                                  <p:stCondLst>
                                    <p:cond delay="0"/>
                                  </p:stCondLst>
                                  <p:childTnLst>
                                    <p:set>
                                      <p:cBhvr>
                                        <p:cTn id="284" dur="1" fill="hold">
                                          <p:stCondLst>
                                            <p:cond delay="499"/>
                                          </p:stCondLst>
                                        </p:cTn>
                                        <p:tgtEl>
                                          <p:spTgt spid="52264"/>
                                        </p:tgtEl>
                                        <p:attrNameLst>
                                          <p:attrName>style.visibility</p:attrName>
                                        </p:attrNameLst>
                                      </p:cBhvr>
                                      <p:to>
                                        <p:strVal val="visible"/>
                                      </p:to>
                                    </p:set>
                                  </p:childTnLst>
                                </p:cTn>
                              </p:par>
                            </p:childTnLst>
                          </p:cTn>
                        </p:par>
                      </p:childTnLst>
                    </p:cTn>
                  </p:par>
                  <p:par>
                    <p:cTn id="285" fill="hold" nodeType="clickPar">
                      <p:stCondLst>
                        <p:cond delay="indefinite"/>
                      </p:stCondLst>
                      <p:childTnLst>
                        <p:par>
                          <p:cTn id="286" fill="hold" nodeType="withGroup">
                            <p:stCondLst>
                              <p:cond delay="0"/>
                            </p:stCondLst>
                            <p:childTnLst>
                              <p:par>
                                <p:cTn id="287" presetID="1" presetClass="entr" presetSubtype="0" fill="hold" grpId="0" nodeType="clickEffect">
                                  <p:stCondLst>
                                    <p:cond delay="0"/>
                                  </p:stCondLst>
                                  <p:childTnLst>
                                    <p:set>
                                      <p:cBhvr>
                                        <p:cTn id="288" dur="1" fill="hold">
                                          <p:stCondLst>
                                            <p:cond delay="499"/>
                                          </p:stCondLst>
                                        </p:cTn>
                                        <p:tgtEl>
                                          <p:spTgt spid="52265"/>
                                        </p:tgtEl>
                                        <p:attrNameLst>
                                          <p:attrName>style.visibility</p:attrName>
                                        </p:attrNameLst>
                                      </p:cBhvr>
                                      <p:to>
                                        <p:strVal val="visible"/>
                                      </p:to>
                                    </p:set>
                                  </p:childTnLst>
                                </p:cTn>
                              </p:par>
                            </p:childTnLst>
                          </p:cTn>
                        </p:par>
                      </p:childTnLst>
                    </p:cTn>
                  </p:par>
                  <p:par>
                    <p:cTn id="289" fill="hold" nodeType="clickPar">
                      <p:stCondLst>
                        <p:cond delay="indefinite"/>
                      </p:stCondLst>
                      <p:childTnLst>
                        <p:par>
                          <p:cTn id="290" fill="hold" nodeType="withGroup">
                            <p:stCondLst>
                              <p:cond delay="0"/>
                            </p:stCondLst>
                            <p:childTnLst>
                              <p:par>
                                <p:cTn id="291" presetID="1" presetClass="entr" presetSubtype="0" fill="hold" grpId="0" nodeType="clickEffect">
                                  <p:stCondLst>
                                    <p:cond delay="0"/>
                                  </p:stCondLst>
                                  <p:childTnLst>
                                    <p:set>
                                      <p:cBhvr>
                                        <p:cTn id="292" dur="1" fill="hold">
                                          <p:stCondLst>
                                            <p:cond delay="499"/>
                                          </p:stCondLst>
                                        </p:cTn>
                                        <p:tgtEl>
                                          <p:spTgt spid="52267"/>
                                        </p:tgtEl>
                                        <p:attrNameLst>
                                          <p:attrName>style.visibility</p:attrName>
                                        </p:attrNameLst>
                                      </p:cBhvr>
                                      <p:to>
                                        <p:strVal val="visible"/>
                                      </p:to>
                                    </p:set>
                                  </p:childTnLst>
                                </p:cTn>
                              </p:par>
                            </p:childTnLst>
                          </p:cTn>
                        </p:par>
                      </p:childTnLst>
                    </p:cTn>
                  </p:par>
                  <p:par>
                    <p:cTn id="293" fill="hold" nodeType="clickPar">
                      <p:stCondLst>
                        <p:cond delay="indefinite"/>
                      </p:stCondLst>
                      <p:childTnLst>
                        <p:par>
                          <p:cTn id="294" fill="hold" nodeType="withGroup">
                            <p:stCondLst>
                              <p:cond delay="0"/>
                            </p:stCondLst>
                            <p:childTnLst>
                              <p:par>
                                <p:cTn id="295" presetID="1" presetClass="entr" presetSubtype="0" fill="hold" grpId="0" nodeType="clickEffect">
                                  <p:stCondLst>
                                    <p:cond delay="0"/>
                                  </p:stCondLst>
                                  <p:childTnLst>
                                    <p:set>
                                      <p:cBhvr>
                                        <p:cTn id="296" dur="1" fill="hold">
                                          <p:stCondLst>
                                            <p:cond delay="499"/>
                                          </p:stCondLst>
                                        </p:cTn>
                                        <p:tgtEl>
                                          <p:spTgt spid="52268"/>
                                        </p:tgtEl>
                                        <p:attrNameLst>
                                          <p:attrName>style.visibility</p:attrName>
                                        </p:attrNameLst>
                                      </p:cBhvr>
                                      <p:to>
                                        <p:strVal val="visible"/>
                                      </p:to>
                                    </p:set>
                                  </p:childTnLst>
                                </p:cTn>
                              </p:par>
                            </p:childTnLst>
                          </p:cTn>
                        </p:par>
                      </p:childTnLst>
                    </p:cTn>
                  </p:par>
                  <p:par>
                    <p:cTn id="297" fill="hold" nodeType="clickPar">
                      <p:stCondLst>
                        <p:cond delay="indefinite"/>
                      </p:stCondLst>
                      <p:childTnLst>
                        <p:par>
                          <p:cTn id="298" fill="hold" nodeType="withGroup">
                            <p:stCondLst>
                              <p:cond delay="0"/>
                            </p:stCondLst>
                            <p:childTnLst>
                              <p:par>
                                <p:cTn id="299" presetID="1" presetClass="entr" presetSubtype="0" fill="hold" grpId="0" nodeType="clickEffect">
                                  <p:stCondLst>
                                    <p:cond delay="0"/>
                                  </p:stCondLst>
                                  <p:childTnLst>
                                    <p:set>
                                      <p:cBhvr>
                                        <p:cTn id="300" dur="1" fill="hold">
                                          <p:stCondLst>
                                            <p:cond delay="499"/>
                                          </p:stCondLst>
                                        </p:cTn>
                                        <p:tgtEl>
                                          <p:spTgt spid="52269"/>
                                        </p:tgtEl>
                                        <p:attrNameLst>
                                          <p:attrName>style.visibility</p:attrName>
                                        </p:attrNameLst>
                                      </p:cBhvr>
                                      <p:to>
                                        <p:strVal val="visible"/>
                                      </p:to>
                                    </p:set>
                                  </p:childTnLst>
                                </p:cTn>
                              </p:par>
                            </p:childTnLst>
                          </p:cTn>
                        </p:par>
                      </p:childTnLst>
                    </p:cTn>
                  </p:par>
                  <p:par>
                    <p:cTn id="301" fill="hold" nodeType="clickPar">
                      <p:stCondLst>
                        <p:cond delay="indefinite"/>
                      </p:stCondLst>
                      <p:childTnLst>
                        <p:par>
                          <p:cTn id="302" fill="hold" nodeType="withGroup">
                            <p:stCondLst>
                              <p:cond delay="0"/>
                            </p:stCondLst>
                            <p:childTnLst>
                              <p:par>
                                <p:cTn id="303" presetID="1" presetClass="entr" presetSubtype="0" fill="hold" grpId="0" nodeType="clickEffect">
                                  <p:stCondLst>
                                    <p:cond delay="0"/>
                                  </p:stCondLst>
                                  <p:childTnLst>
                                    <p:set>
                                      <p:cBhvr>
                                        <p:cTn id="304" dur="1" fill="hold">
                                          <p:stCondLst>
                                            <p:cond delay="499"/>
                                          </p:stCondLst>
                                        </p:cTn>
                                        <p:tgtEl>
                                          <p:spTgt spid="52270"/>
                                        </p:tgtEl>
                                        <p:attrNameLst>
                                          <p:attrName>style.visibility</p:attrName>
                                        </p:attrNameLst>
                                      </p:cBhvr>
                                      <p:to>
                                        <p:strVal val="visible"/>
                                      </p:to>
                                    </p:set>
                                  </p:childTnLst>
                                </p:cTn>
                              </p:par>
                            </p:childTnLst>
                          </p:cTn>
                        </p:par>
                      </p:childTnLst>
                    </p:cTn>
                  </p:par>
                  <p:par>
                    <p:cTn id="305" fill="hold" nodeType="clickPar">
                      <p:stCondLst>
                        <p:cond delay="indefinite"/>
                      </p:stCondLst>
                      <p:childTnLst>
                        <p:par>
                          <p:cTn id="306" fill="hold" nodeType="withGroup">
                            <p:stCondLst>
                              <p:cond delay="0"/>
                            </p:stCondLst>
                            <p:childTnLst>
                              <p:par>
                                <p:cTn id="307" presetID="1" presetClass="entr" presetSubtype="0" fill="hold" grpId="0" nodeType="clickEffect">
                                  <p:stCondLst>
                                    <p:cond delay="0"/>
                                  </p:stCondLst>
                                  <p:childTnLst>
                                    <p:set>
                                      <p:cBhvr>
                                        <p:cTn id="308" dur="1" fill="hold">
                                          <p:stCondLst>
                                            <p:cond delay="499"/>
                                          </p:stCondLst>
                                        </p:cTn>
                                        <p:tgtEl>
                                          <p:spTgt spid="52272"/>
                                        </p:tgtEl>
                                        <p:attrNameLst>
                                          <p:attrName>style.visibility</p:attrName>
                                        </p:attrNameLst>
                                      </p:cBhvr>
                                      <p:to>
                                        <p:strVal val="visible"/>
                                      </p:to>
                                    </p:set>
                                  </p:childTnLst>
                                </p:cTn>
                              </p:par>
                            </p:childTnLst>
                          </p:cTn>
                        </p:par>
                      </p:childTnLst>
                    </p:cTn>
                  </p:par>
                  <p:par>
                    <p:cTn id="309" fill="hold" nodeType="clickPar">
                      <p:stCondLst>
                        <p:cond delay="indefinite"/>
                      </p:stCondLst>
                      <p:childTnLst>
                        <p:par>
                          <p:cTn id="310" fill="hold" nodeType="withGroup">
                            <p:stCondLst>
                              <p:cond delay="0"/>
                            </p:stCondLst>
                            <p:childTnLst>
                              <p:par>
                                <p:cTn id="311" presetID="1" presetClass="entr" presetSubtype="0" fill="hold" grpId="0" nodeType="clickEffect">
                                  <p:stCondLst>
                                    <p:cond delay="0"/>
                                  </p:stCondLst>
                                  <p:childTnLst>
                                    <p:set>
                                      <p:cBhvr>
                                        <p:cTn id="312" dur="1" fill="hold">
                                          <p:stCondLst>
                                            <p:cond delay="499"/>
                                          </p:stCondLst>
                                        </p:cTn>
                                        <p:tgtEl>
                                          <p:spTgt spid="52273"/>
                                        </p:tgtEl>
                                        <p:attrNameLst>
                                          <p:attrName>style.visibility</p:attrName>
                                        </p:attrNameLst>
                                      </p:cBhvr>
                                      <p:to>
                                        <p:strVal val="visible"/>
                                      </p:to>
                                    </p:set>
                                  </p:childTnLst>
                                </p:cTn>
                              </p:par>
                            </p:childTnLst>
                          </p:cTn>
                        </p:par>
                      </p:childTnLst>
                    </p:cTn>
                  </p:par>
                  <p:par>
                    <p:cTn id="313" fill="hold" nodeType="clickPar">
                      <p:stCondLst>
                        <p:cond delay="indefinite"/>
                      </p:stCondLst>
                      <p:childTnLst>
                        <p:par>
                          <p:cTn id="314" fill="hold" nodeType="withGroup">
                            <p:stCondLst>
                              <p:cond delay="0"/>
                            </p:stCondLst>
                            <p:childTnLst>
                              <p:par>
                                <p:cTn id="315" presetID="1" presetClass="entr" presetSubtype="0" fill="hold" grpId="0" nodeType="clickEffect">
                                  <p:stCondLst>
                                    <p:cond delay="0"/>
                                  </p:stCondLst>
                                  <p:childTnLst>
                                    <p:set>
                                      <p:cBhvr>
                                        <p:cTn id="316" dur="1" fill="hold">
                                          <p:stCondLst>
                                            <p:cond delay="499"/>
                                          </p:stCondLst>
                                        </p:cTn>
                                        <p:tgtEl>
                                          <p:spTgt spid="52283"/>
                                        </p:tgtEl>
                                        <p:attrNameLst>
                                          <p:attrName>style.visibility</p:attrName>
                                        </p:attrNameLst>
                                      </p:cBhvr>
                                      <p:to>
                                        <p:strVal val="visible"/>
                                      </p:to>
                                    </p:set>
                                  </p:childTnLst>
                                </p:cTn>
                              </p:par>
                            </p:childTnLst>
                          </p:cTn>
                        </p:par>
                      </p:childTnLst>
                    </p:cTn>
                  </p:par>
                  <p:par>
                    <p:cTn id="317" fill="hold" nodeType="clickPar">
                      <p:stCondLst>
                        <p:cond delay="indefinite"/>
                      </p:stCondLst>
                      <p:childTnLst>
                        <p:par>
                          <p:cTn id="318" fill="hold" nodeType="withGroup">
                            <p:stCondLst>
                              <p:cond delay="0"/>
                            </p:stCondLst>
                            <p:childTnLst>
                              <p:par>
                                <p:cTn id="319" presetID="1" presetClass="entr" presetSubtype="0" fill="hold" grpId="0" nodeType="clickEffect">
                                  <p:stCondLst>
                                    <p:cond delay="0"/>
                                  </p:stCondLst>
                                  <p:childTnLst>
                                    <p:set>
                                      <p:cBhvr>
                                        <p:cTn id="320" dur="1" fill="hold">
                                          <p:stCondLst>
                                            <p:cond delay="499"/>
                                          </p:stCondLst>
                                        </p:cTn>
                                        <p:tgtEl>
                                          <p:spTgt spid="52274"/>
                                        </p:tgtEl>
                                        <p:attrNameLst>
                                          <p:attrName>style.visibility</p:attrName>
                                        </p:attrNameLst>
                                      </p:cBhvr>
                                      <p:to>
                                        <p:strVal val="visible"/>
                                      </p:to>
                                    </p:set>
                                  </p:childTnLst>
                                </p:cTn>
                              </p:par>
                            </p:childTnLst>
                          </p:cTn>
                        </p:par>
                      </p:childTnLst>
                    </p:cTn>
                  </p:par>
                  <p:par>
                    <p:cTn id="321" fill="hold" nodeType="clickPar">
                      <p:stCondLst>
                        <p:cond delay="indefinite"/>
                      </p:stCondLst>
                      <p:childTnLst>
                        <p:par>
                          <p:cTn id="322" fill="hold" nodeType="withGroup">
                            <p:stCondLst>
                              <p:cond delay="0"/>
                            </p:stCondLst>
                            <p:childTnLst>
                              <p:par>
                                <p:cTn id="323" presetID="1" presetClass="entr" presetSubtype="0" fill="hold" grpId="0" nodeType="clickEffect">
                                  <p:stCondLst>
                                    <p:cond delay="0"/>
                                  </p:stCondLst>
                                  <p:childTnLst>
                                    <p:set>
                                      <p:cBhvr>
                                        <p:cTn id="324" dur="1" fill="hold">
                                          <p:stCondLst>
                                            <p:cond delay="499"/>
                                          </p:stCondLst>
                                        </p:cTn>
                                        <p:tgtEl>
                                          <p:spTgt spid="52275"/>
                                        </p:tgtEl>
                                        <p:attrNameLst>
                                          <p:attrName>style.visibility</p:attrName>
                                        </p:attrNameLst>
                                      </p:cBhvr>
                                      <p:to>
                                        <p:strVal val="visible"/>
                                      </p:to>
                                    </p:set>
                                  </p:childTnLst>
                                </p:cTn>
                              </p:par>
                            </p:childTnLst>
                          </p:cTn>
                        </p:par>
                      </p:childTnLst>
                    </p:cTn>
                  </p:par>
                  <p:par>
                    <p:cTn id="325" fill="hold" nodeType="clickPar">
                      <p:stCondLst>
                        <p:cond delay="indefinite"/>
                      </p:stCondLst>
                      <p:childTnLst>
                        <p:par>
                          <p:cTn id="326" fill="hold" nodeType="withGroup">
                            <p:stCondLst>
                              <p:cond delay="0"/>
                            </p:stCondLst>
                            <p:childTnLst>
                              <p:par>
                                <p:cTn id="327" presetID="1" presetClass="entr" presetSubtype="0" fill="hold" grpId="0" nodeType="clickEffect">
                                  <p:stCondLst>
                                    <p:cond delay="0"/>
                                  </p:stCondLst>
                                  <p:childTnLst>
                                    <p:set>
                                      <p:cBhvr>
                                        <p:cTn id="328" dur="1" fill="hold">
                                          <p:stCondLst>
                                            <p:cond delay="499"/>
                                          </p:stCondLst>
                                        </p:cTn>
                                        <p:tgtEl>
                                          <p:spTgt spid="52278"/>
                                        </p:tgtEl>
                                        <p:attrNameLst>
                                          <p:attrName>style.visibility</p:attrName>
                                        </p:attrNameLst>
                                      </p:cBhvr>
                                      <p:to>
                                        <p:strVal val="visible"/>
                                      </p:to>
                                    </p:set>
                                  </p:childTnLst>
                                </p:cTn>
                              </p:par>
                            </p:childTnLst>
                          </p:cTn>
                        </p:par>
                      </p:childTnLst>
                    </p:cTn>
                  </p:par>
                  <p:par>
                    <p:cTn id="329" fill="hold" nodeType="clickPar">
                      <p:stCondLst>
                        <p:cond delay="indefinite"/>
                      </p:stCondLst>
                      <p:childTnLst>
                        <p:par>
                          <p:cTn id="330" fill="hold" nodeType="withGroup">
                            <p:stCondLst>
                              <p:cond delay="0"/>
                            </p:stCondLst>
                            <p:childTnLst>
                              <p:par>
                                <p:cTn id="331" presetID="1" presetClass="entr" presetSubtype="0" fill="hold" grpId="0" nodeType="clickEffect">
                                  <p:stCondLst>
                                    <p:cond delay="0"/>
                                  </p:stCondLst>
                                  <p:childTnLst>
                                    <p:set>
                                      <p:cBhvr>
                                        <p:cTn id="332" dur="1" fill="hold">
                                          <p:stCondLst>
                                            <p:cond delay="499"/>
                                          </p:stCondLst>
                                        </p:cTn>
                                        <p:tgtEl>
                                          <p:spTgt spid="52284"/>
                                        </p:tgtEl>
                                        <p:attrNameLst>
                                          <p:attrName>style.visibility</p:attrName>
                                        </p:attrNameLst>
                                      </p:cBhvr>
                                      <p:to>
                                        <p:strVal val="visible"/>
                                      </p:to>
                                    </p:set>
                                  </p:childTnLst>
                                </p:cTn>
                              </p:par>
                            </p:childTnLst>
                          </p:cTn>
                        </p:par>
                      </p:childTnLst>
                    </p:cTn>
                  </p:par>
                  <p:par>
                    <p:cTn id="333" fill="hold" nodeType="clickPar">
                      <p:stCondLst>
                        <p:cond delay="indefinite"/>
                      </p:stCondLst>
                      <p:childTnLst>
                        <p:par>
                          <p:cTn id="334" fill="hold" nodeType="withGroup">
                            <p:stCondLst>
                              <p:cond delay="0"/>
                            </p:stCondLst>
                            <p:childTnLst>
                              <p:par>
                                <p:cTn id="335" presetID="1" presetClass="entr" presetSubtype="0" fill="hold" grpId="0" nodeType="clickEffect">
                                  <p:stCondLst>
                                    <p:cond delay="0"/>
                                  </p:stCondLst>
                                  <p:childTnLst>
                                    <p:set>
                                      <p:cBhvr>
                                        <p:cTn id="336" dur="1" fill="hold">
                                          <p:stCondLst>
                                            <p:cond delay="499"/>
                                          </p:stCondLst>
                                        </p:cTn>
                                        <p:tgtEl>
                                          <p:spTgt spid="52285"/>
                                        </p:tgtEl>
                                        <p:attrNameLst>
                                          <p:attrName>style.visibility</p:attrName>
                                        </p:attrNameLst>
                                      </p:cBhvr>
                                      <p:to>
                                        <p:strVal val="visible"/>
                                      </p:to>
                                    </p:set>
                                  </p:childTnLst>
                                </p:cTn>
                              </p:par>
                            </p:childTnLst>
                          </p:cTn>
                        </p:par>
                      </p:childTnLst>
                    </p:cTn>
                  </p:par>
                  <p:par>
                    <p:cTn id="337" fill="hold" nodeType="clickPar">
                      <p:stCondLst>
                        <p:cond delay="indefinite"/>
                      </p:stCondLst>
                      <p:childTnLst>
                        <p:par>
                          <p:cTn id="338" fill="hold" nodeType="withGroup">
                            <p:stCondLst>
                              <p:cond delay="0"/>
                            </p:stCondLst>
                            <p:childTnLst>
                              <p:par>
                                <p:cTn id="339" presetID="1" presetClass="entr" presetSubtype="0" fill="hold" grpId="0" nodeType="clickEffect">
                                  <p:stCondLst>
                                    <p:cond delay="0"/>
                                  </p:stCondLst>
                                  <p:childTnLst>
                                    <p:set>
                                      <p:cBhvr>
                                        <p:cTn id="340" dur="1" fill="hold">
                                          <p:stCondLst>
                                            <p:cond delay="499"/>
                                          </p:stCondLst>
                                        </p:cTn>
                                        <p:tgtEl>
                                          <p:spTgt spid="52280"/>
                                        </p:tgtEl>
                                        <p:attrNameLst>
                                          <p:attrName>style.visibility</p:attrName>
                                        </p:attrNameLst>
                                      </p:cBhvr>
                                      <p:to>
                                        <p:strVal val="visible"/>
                                      </p:to>
                                    </p:set>
                                  </p:childTnLst>
                                </p:cTn>
                              </p:par>
                            </p:childTnLst>
                          </p:cTn>
                        </p:par>
                      </p:childTnLst>
                    </p:cTn>
                  </p:par>
                  <p:par>
                    <p:cTn id="341" fill="hold" nodeType="clickPar">
                      <p:stCondLst>
                        <p:cond delay="indefinite"/>
                      </p:stCondLst>
                      <p:childTnLst>
                        <p:par>
                          <p:cTn id="342" fill="hold" nodeType="withGroup">
                            <p:stCondLst>
                              <p:cond delay="0"/>
                            </p:stCondLst>
                            <p:childTnLst>
                              <p:par>
                                <p:cTn id="343" presetID="1" presetClass="entr" presetSubtype="0" fill="hold" grpId="0" nodeType="clickEffect">
                                  <p:stCondLst>
                                    <p:cond delay="0"/>
                                  </p:stCondLst>
                                  <p:childTnLst>
                                    <p:set>
                                      <p:cBhvr>
                                        <p:cTn id="344" dur="1" fill="hold">
                                          <p:stCondLst>
                                            <p:cond delay="499"/>
                                          </p:stCondLst>
                                        </p:cTn>
                                        <p:tgtEl>
                                          <p:spTgt spid="52286"/>
                                        </p:tgtEl>
                                        <p:attrNameLst>
                                          <p:attrName>style.visibility</p:attrName>
                                        </p:attrNameLst>
                                      </p:cBhvr>
                                      <p:to>
                                        <p:strVal val="visible"/>
                                      </p:to>
                                    </p:set>
                                  </p:childTnLst>
                                </p:cTn>
                              </p:par>
                            </p:childTnLst>
                          </p:cTn>
                        </p:par>
                      </p:childTnLst>
                    </p:cTn>
                  </p:par>
                  <p:par>
                    <p:cTn id="345" fill="hold" nodeType="clickPar">
                      <p:stCondLst>
                        <p:cond delay="indefinite"/>
                      </p:stCondLst>
                      <p:childTnLst>
                        <p:par>
                          <p:cTn id="346" fill="hold" nodeType="withGroup">
                            <p:stCondLst>
                              <p:cond delay="0"/>
                            </p:stCondLst>
                            <p:childTnLst>
                              <p:par>
                                <p:cTn id="347" presetID="1" presetClass="entr" presetSubtype="0" fill="hold" grpId="0" nodeType="clickEffect">
                                  <p:stCondLst>
                                    <p:cond delay="0"/>
                                  </p:stCondLst>
                                  <p:childTnLst>
                                    <p:set>
                                      <p:cBhvr>
                                        <p:cTn id="348" dur="1" fill="hold">
                                          <p:stCondLst>
                                            <p:cond delay="499"/>
                                          </p:stCondLst>
                                        </p:cTn>
                                        <p:tgtEl>
                                          <p:spTgt spid="52287"/>
                                        </p:tgtEl>
                                        <p:attrNameLst>
                                          <p:attrName>style.visibility</p:attrName>
                                        </p:attrNameLst>
                                      </p:cBhvr>
                                      <p:to>
                                        <p:strVal val="visible"/>
                                      </p:to>
                                    </p:set>
                                  </p:childTnLst>
                                </p:cTn>
                              </p:par>
                            </p:childTnLst>
                          </p:cTn>
                        </p:par>
                      </p:childTnLst>
                    </p:cTn>
                  </p:par>
                  <p:par>
                    <p:cTn id="349" fill="hold" nodeType="clickPar">
                      <p:stCondLst>
                        <p:cond delay="indefinite"/>
                      </p:stCondLst>
                      <p:childTnLst>
                        <p:par>
                          <p:cTn id="350" fill="hold" nodeType="withGroup">
                            <p:stCondLst>
                              <p:cond delay="0"/>
                            </p:stCondLst>
                            <p:childTnLst>
                              <p:par>
                                <p:cTn id="351" presetID="1" presetClass="entr" presetSubtype="0" fill="hold" grpId="0" nodeType="clickEffect">
                                  <p:stCondLst>
                                    <p:cond delay="0"/>
                                  </p:stCondLst>
                                  <p:childTnLst>
                                    <p:set>
                                      <p:cBhvr>
                                        <p:cTn id="352" dur="1" fill="hold">
                                          <p:stCondLst>
                                            <p:cond delay="499"/>
                                          </p:stCondLst>
                                        </p:cTn>
                                        <p:tgtEl>
                                          <p:spTgt spid="52288"/>
                                        </p:tgtEl>
                                        <p:attrNameLst>
                                          <p:attrName>style.visibility</p:attrName>
                                        </p:attrNameLst>
                                      </p:cBhvr>
                                      <p:to>
                                        <p:strVal val="visible"/>
                                      </p:to>
                                    </p:set>
                                  </p:childTnLst>
                                </p:cTn>
                              </p:par>
                            </p:childTnLst>
                          </p:cTn>
                        </p:par>
                      </p:childTnLst>
                    </p:cTn>
                  </p:par>
                  <p:par>
                    <p:cTn id="353" fill="hold" nodeType="clickPar">
                      <p:stCondLst>
                        <p:cond delay="indefinite"/>
                      </p:stCondLst>
                      <p:childTnLst>
                        <p:par>
                          <p:cTn id="354" fill="hold" nodeType="withGroup">
                            <p:stCondLst>
                              <p:cond delay="0"/>
                            </p:stCondLst>
                            <p:childTnLst>
                              <p:par>
                                <p:cTn id="355" presetID="1" presetClass="entr" presetSubtype="0" fill="hold" grpId="0" nodeType="clickEffect">
                                  <p:stCondLst>
                                    <p:cond delay="0"/>
                                  </p:stCondLst>
                                  <p:childTnLst>
                                    <p:set>
                                      <p:cBhvr>
                                        <p:cTn id="356" dur="1" fill="hold">
                                          <p:stCondLst>
                                            <p:cond delay="499"/>
                                          </p:stCondLst>
                                        </p:cTn>
                                        <p:tgtEl>
                                          <p:spTgt spid="52334">
                                            <p:txEl>
                                              <p:pRg st="0" end="0"/>
                                            </p:txEl>
                                          </p:spTgt>
                                        </p:tgtEl>
                                        <p:attrNameLst>
                                          <p:attrName>style.visibility</p:attrName>
                                        </p:attrNameLst>
                                      </p:cBhvr>
                                      <p:to>
                                        <p:strVal val="visible"/>
                                      </p:to>
                                    </p:set>
                                  </p:childTnLst>
                                </p:cTn>
                              </p:par>
                            </p:childTnLst>
                          </p:cTn>
                        </p:par>
                      </p:childTnLst>
                    </p:cTn>
                  </p:par>
                  <p:par>
                    <p:cTn id="357" fill="hold" nodeType="clickPar">
                      <p:stCondLst>
                        <p:cond delay="indefinite"/>
                      </p:stCondLst>
                      <p:childTnLst>
                        <p:par>
                          <p:cTn id="358" fill="hold" nodeType="withGroup">
                            <p:stCondLst>
                              <p:cond delay="0"/>
                            </p:stCondLst>
                            <p:childTnLst>
                              <p:par>
                                <p:cTn id="359" presetID="1" presetClass="entr" presetSubtype="0" fill="hold" grpId="0" nodeType="clickEffect">
                                  <p:stCondLst>
                                    <p:cond delay="0"/>
                                  </p:stCondLst>
                                  <p:childTnLst>
                                    <p:set>
                                      <p:cBhvr>
                                        <p:cTn id="360" dur="1" fill="hold">
                                          <p:stCondLst>
                                            <p:cond delay="499"/>
                                          </p:stCondLst>
                                        </p:cTn>
                                        <p:tgtEl>
                                          <p:spTgt spid="52337"/>
                                        </p:tgtEl>
                                        <p:attrNameLst>
                                          <p:attrName>style.visibility</p:attrName>
                                        </p:attrNameLst>
                                      </p:cBhvr>
                                      <p:to>
                                        <p:strVal val="visible"/>
                                      </p:to>
                                    </p:set>
                                  </p:childTnLst>
                                </p:cTn>
                              </p:par>
                            </p:childTnLst>
                          </p:cTn>
                        </p:par>
                      </p:childTnLst>
                    </p:cTn>
                  </p:par>
                  <p:par>
                    <p:cTn id="361" fill="hold" nodeType="clickPar">
                      <p:stCondLst>
                        <p:cond delay="indefinite"/>
                      </p:stCondLst>
                      <p:childTnLst>
                        <p:par>
                          <p:cTn id="362" fill="hold" nodeType="withGroup">
                            <p:stCondLst>
                              <p:cond delay="0"/>
                            </p:stCondLst>
                            <p:childTnLst>
                              <p:par>
                                <p:cTn id="363" presetID="1" presetClass="entr" presetSubtype="0" fill="hold" grpId="0" nodeType="clickEffect">
                                  <p:stCondLst>
                                    <p:cond delay="0"/>
                                  </p:stCondLst>
                                  <p:childTnLst>
                                    <p:set>
                                      <p:cBhvr>
                                        <p:cTn id="364" dur="1" fill="hold">
                                          <p:stCondLst>
                                            <p:cond delay="499"/>
                                          </p:stCondLst>
                                        </p:cTn>
                                        <p:tgtEl>
                                          <p:spTgt spid="52289"/>
                                        </p:tgtEl>
                                        <p:attrNameLst>
                                          <p:attrName>style.visibility</p:attrName>
                                        </p:attrNameLst>
                                      </p:cBhvr>
                                      <p:to>
                                        <p:strVal val="visible"/>
                                      </p:to>
                                    </p:set>
                                  </p:childTnLst>
                                </p:cTn>
                              </p:par>
                            </p:childTnLst>
                          </p:cTn>
                        </p:par>
                      </p:childTnLst>
                    </p:cTn>
                  </p:par>
                  <p:par>
                    <p:cTn id="365" fill="hold" nodeType="clickPar">
                      <p:stCondLst>
                        <p:cond delay="indefinite"/>
                      </p:stCondLst>
                      <p:childTnLst>
                        <p:par>
                          <p:cTn id="366" fill="hold" nodeType="withGroup">
                            <p:stCondLst>
                              <p:cond delay="0"/>
                            </p:stCondLst>
                            <p:childTnLst>
                              <p:par>
                                <p:cTn id="367" presetID="1" presetClass="entr" presetSubtype="0" fill="hold" grpId="0" nodeType="clickEffect">
                                  <p:stCondLst>
                                    <p:cond delay="0"/>
                                  </p:stCondLst>
                                  <p:childTnLst>
                                    <p:set>
                                      <p:cBhvr>
                                        <p:cTn id="368" dur="1" fill="hold">
                                          <p:stCondLst>
                                            <p:cond delay="499"/>
                                          </p:stCondLst>
                                        </p:cTn>
                                        <p:tgtEl>
                                          <p:spTgt spid="52290"/>
                                        </p:tgtEl>
                                        <p:attrNameLst>
                                          <p:attrName>style.visibility</p:attrName>
                                        </p:attrNameLst>
                                      </p:cBhvr>
                                      <p:to>
                                        <p:strVal val="visible"/>
                                      </p:to>
                                    </p:set>
                                  </p:childTnLst>
                                </p:cTn>
                              </p:par>
                            </p:childTnLst>
                          </p:cTn>
                        </p:par>
                      </p:childTnLst>
                    </p:cTn>
                  </p:par>
                  <p:par>
                    <p:cTn id="369" fill="hold" nodeType="clickPar">
                      <p:stCondLst>
                        <p:cond delay="indefinite"/>
                      </p:stCondLst>
                      <p:childTnLst>
                        <p:par>
                          <p:cTn id="370" fill="hold" nodeType="withGroup">
                            <p:stCondLst>
                              <p:cond delay="0"/>
                            </p:stCondLst>
                            <p:childTnLst>
                              <p:par>
                                <p:cTn id="371" presetID="1" presetClass="entr" presetSubtype="0" fill="hold" grpId="0" nodeType="clickEffect">
                                  <p:stCondLst>
                                    <p:cond delay="0"/>
                                  </p:stCondLst>
                                  <p:childTnLst>
                                    <p:set>
                                      <p:cBhvr>
                                        <p:cTn id="372" dur="1" fill="hold">
                                          <p:stCondLst>
                                            <p:cond delay="499"/>
                                          </p:stCondLst>
                                        </p:cTn>
                                        <p:tgtEl>
                                          <p:spTgt spid="52292"/>
                                        </p:tgtEl>
                                        <p:attrNameLst>
                                          <p:attrName>style.visibility</p:attrName>
                                        </p:attrNameLst>
                                      </p:cBhvr>
                                      <p:to>
                                        <p:strVal val="visible"/>
                                      </p:to>
                                    </p:set>
                                  </p:childTnLst>
                                </p:cTn>
                              </p:par>
                            </p:childTnLst>
                          </p:cTn>
                        </p:par>
                      </p:childTnLst>
                    </p:cTn>
                  </p:par>
                  <p:par>
                    <p:cTn id="373" fill="hold" nodeType="clickPar">
                      <p:stCondLst>
                        <p:cond delay="indefinite"/>
                      </p:stCondLst>
                      <p:childTnLst>
                        <p:par>
                          <p:cTn id="374" fill="hold" nodeType="withGroup">
                            <p:stCondLst>
                              <p:cond delay="0"/>
                            </p:stCondLst>
                            <p:childTnLst>
                              <p:par>
                                <p:cTn id="375" presetID="1" presetClass="entr" presetSubtype="0" fill="hold" grpId="0" nodeType="clickEffect">
                                  <p:stCondLst>
                                    <p:cond delay="0"/>
                                  </p:stCondLst>
                                  <p:childTnLst>
                                    <p:set>
                                      <p:cBhvr>
                                        <p:cTn id="376" dur="1" fill="hold">
                                          <p:stCondLst>
                                            <p:cond delay="499"/>
                                          </p:stCondLst>
                                        </p:cTn>
                                        <p:tgtEl>
                                          <p:spTgt spid="52293"/>
                                        </p:tgtEl>
                                        <p:attrNameLst>
                                          <p:attrName>style.visibility</p:attrName>
                                        </p:attrNameLst>
                                      </p:cBhvr>
                                      <p:to>
                                        <p:strVal val="visible"/>
                                      </p:to>
                                    </p:set>
                                  </p:childTnLst>
                                </p:cTn>
                              </p:par>
                            </p:childTnLst>
                          </p:cTn>
                        </p:par>
                      </p:childTnLst>
                    </p:cTn>
                  </p:par>
                  <p:par>
                    <p:cTn id="377" fill="hold" nodeType="clickPar">
                      <p:stCondLst>
                        <p:cond delay="indefinite"/>
                      </p:stCondLst>
                      <p:childTnLst>
                        <p:par>
                          <p:cTn id="378" fill="hold" nodeType="withGroup">
                            <p:stCondLst>
                              <p:cond delay="0"/>
                            </p:stCondLst>
                            <p:childTnLst>
                              <p:par>
                                <p:cTn id="379" presetID="1" presetClass="entr" presetSubtype="0" fill="hold" grpId="0" nodeType="clickEffect">
                                  <p:stCondLst>
                                    <p:cond delay="0"/>
                                  </p:stCondLst>
                                  <p:childTnLst>
                                    <p:set>
                                      <p:cBhvr>
                                        <p:cTn id="380" dur="1" fill="hold">
                                          <p:stCondLst>
                                            <p:cond delay="499"/>
                                          </p:stCondLst>
                                        </p:cTn>
                                        <p:tgtEl>
                                          <p:spTgt spid="52291"/>
                                        </p:tgtEl>
                                        <p:attrNameLst>
                                          <p:attrName>style.visibility</p:attrName>
                                        </p:attrNameLst>
                                      </p:cBhvr>
                                      <p:to>
                                        <p:strVal val="visible"/>
                                      </p:to>
                                    </p:set>
                                  </p:childTnLst>
                                </p:cTn>
                              </p:par>
                            </p:childTnLst>
                          </p:cTn>
                        </p:par>
                      </p:childTnLst>
                    </p:cTn>
                  </p:par>
                  <p:par>
                    <p:cTn id="381" fill="hold" nodeType="clickPar">
                      <p:stCondLst>
                        <p:cond delay="indefinite"/>
                      </p:stCondLst>
                      <p:childTnLst>
                        <p:par>
                          <p:cTn id="382" fill="hold" nodeType="withGroup">
                            <p:stCondLst>
                              <p:cond delay="0"/>
                            </p:stCondLst>
                            <p:childTnLst>
                              <p:par>
                                <p:cTn id="383" presetID="1" presetClass="entr" presetSubtype="0" fill="hold" grpId="0" nodeType="clickEffect">
                                  <p:stCondLst>
                                    <p:cond delay="0"/>
                                  </p:stCondLst>
                                  <p:childTnLst>
                                    <p:set>
                                      <p:cBhvr>
                                        <p:cTn id="384" dur="1" fill="hold">
                                          <p:stCondLst>
                                            <p:cond delay="499"/>
                                          </p:stCondLst>
                                        </p:cTn>
                                        <p:tgtEl>
                                          <p:spTgt spid="52294"/>
                                        </p:tgtEl>
                                        <p:attrNameLst>
                                          <p:attrName>style.visibility</p:attrName>
                                        </p:attrNameLst>
                                      </p:cBhvr>
                                      <p:to>
                                        <p:strVal val="visible"/>
                                      </p:to>
                                    </p:set>
                                  </p:childTnLst>
                                </p:cTn>
                              </p:par>
                            </p:childTnLst>
                          </p:cTn>
                        </p:par>
                      </p:childTnLst>
                    </p:cTn>
                  </p:par>
                  <p:par>
                    <p:cTn id="385" fill="hold" nodeType="clickPar">
                      <p:stCondLst>
                        <p:cond delay="indefinite"/>
                      </p:stCondLst>
                      <p:childTnLst>
                        <p:par>
                          <p:cTn id="386" fill="hold" nodeType="withGroup">
                            <p:stCondLst>
                              <p:cond delay="0"/>
                            </p:stCondLst>
                            <p:childTnLst>
                              <p:par>
                                <p:cTn id="387" presetID="1" presetClass="entr" presetSubtype="0" fill="hold" grpId="0" nodeType="clickEffect">
                                  <p:stCondLst>
                                    <p:cond delay="0"/>
                                  </p:stCondLst>
                                  <p:childTnLst>
                                    <p:set>
                                      <p:cBhvr>
                                        <p:cTn id="388" dur="1" fill="hold">
                                          <p:stCondLst>
                                            <p:cond delay="499"/>
                                          </p:stCondLst>
                                        </p:cTn>
                                        <p:tgtEl>
                                          <p:spTgt spid="52295"/>
                                        </p:tgtEl>
                                        <p:attrNameLst>
                                          <p:attrName>style.visibility</p:attrName>
                                        </p:attrNameLst>
                                      </p:cBhvr>
                                      <p:to>
                                        <p:strVal val="visible"/>
                                      </p:to>
                                    </p:set>
                                  </p:childTnLst>
                                </p:cTn>
                              </p:par>
                            </p:childTnLst>
                          </p:cTn>
                        </p:par>
                      </p:childTnLst>
                    </p:cTn>
                  </p:par>
                  <p:par>
                    <p:cTn id="389" fill="hold" nodeType="clickPar">
                      <p:stCondLst>
                        <p:cond delay="indefinite"/>
                      </p:stCondLst>
                      <p:childTnLst>
                        <p:par>
                          <p:cTn id="390" fill="hold" nodeType="withGroup">
                            <p:stCondLst>
                              <p:cond delay="0"/>
                            </p:stCondLst>
                            <p:childTnLst>
                              <p:par>
                                <p:cTn id="391" presetID="1" presetClass="entr" presetSubtype="0" fill="hold" grpId="0" nodeType="clickEffect">
                                  <p:stCondLst>
                                    <p:cond delay="0"/>
                                  </p:stCondLst>
                                  <p:childTnLst>
                                    <p:set>
                                      <p:cBhvr>
                                        <p:cTn id="392" dur="1" fill="hold">
                                          <p:stCondLst>
                                            <p:cond delay="499"/>
                                          </p:stCondLst>
                                        </p:cTn>
                                        <p:tgtEl>
                                          <p:spTgt spid="52296"/>
                                        </p:tgtEl>
                                        <p:attrNameLst>
                                          <p:attrName>style.visibility</p:attrName>
                                        </p:attrNameLst>
                                      </p:cBhvr>
                                      <p:to>
                                        <p:strVal val="visible"/>
                                      </p:to>
                                    </p:set>
                                  </p:childTnLst>
                                </p:cTn>
                              </p:par>
                            </p:childTnLst>
                          </p:cTn>
                        </p:par>
                      </p:childTnLst>
                    </p:cTn>
                  </p:par>
                  <p:par>
                    <p:cTn id="393" fill="hold" nodeType="clickPar">
                      <p:stCondLst>
                        <p:cond delay="indefinite"/>
                      </p:stCondLst>
                      <p:childTnLst>
                        <p:par>
                          <p:cTn id="394" fill="hold" nodeType="withGroup">
                            <p:stCondLst>
                              <p:cond delay="0"/>
                            </p:stCondLst>
                            <p:childTnLst>
                              <p:par>
                                <p:cTn id="395" presetID="1" presetClass="entr" presetSubtype="0" fill="hold" grpId="0" nodeType="clickEffect">
                                  <p:stCondLst>
                                    <p:cond delay="0"/>
                                  </p:stCondLst>
                                  <p:childTnLst>
                                    <p:set>
                                      <p:cBhvr>
                                        <p:cTn id="396" dur="1" fill="hold">
                                          <p:stCondLst>
                                            <p:cond delay="499"/>
                                          </p:stCondLst>
                                        </p:cTn>
                                        <p:tgtEl>
                                          <p:spTgt spid="52297"/>
                                        </p:tgtEl>
                                        <p:attrNameLst>
                                          <p:attrName>style.visibility</p:attrName>
                                        </p:attrNameLst>
                                      </p:cBhvr>
                                      <p:to>
                                        <p:strVal val="visible"/>
                                      </p:to>
                                    </p:set>
                                  </p:childTnLst>
                                </p:cTn>
                              </p:par>
                            </p:childTnLst>
                          </p:cTn>
                        </p:par>
                      </p:childTnLst>
                    </p:cTn>
                  </p:par>
                  <p:par>
                    <p:cTn id="397" fill="hold" nodeType="clickPar">
                      <p:stCondLst>
                        <p:cond delay="indefinite"/>
                      </p:stCondLst>
                      <p:childTnLst>
                        <p:par>
                          <p:cTn id="398" fill="hold" nodeType="withGroup">
                            <p:stCondLst>
                              <p:cond delay="0"/>
                            </p:stCondLst>
                            <p:childTnLst>
                              <p:par>
                                <p:cTn id="399" presetID="1" presetClass="entr" presetSubtype="0" fill="hold" grpId="0" nodeType="clickEffect">
                                  <p:stCondLst>
                                    <p:cond delay="0"/>
                                  </p:stCondLst>
                                  <p:childTnLst>
                                    <p:set>
                                      <p:cBhvr>
                                        <p:cTn id="400" dur="1" fill="hold">
                                          <p:stCondLst>
                                            <p:cond delay="499"/>
                                          </p:stCondLst>
                                        </p:cTn>
                                        <p:tgtEl>
                                          <p:spTgt spid="52298"/>
                                        </p:tgtEl>
                                        <p:attrNameLst>
                                          <p:attrName>style.visibility</p:attrName>
                                        </p:attrNameLst>
                                      </p:cBhvr>
                                      <p:to>
                                        <p:strVal val="visible"/>
                                      </p:to>
                                    </p:set>
                                  </p:childTnLst>
                                </p:cTn>
                              </p:par>
                            </p:childTnLst>
                          </p:cTn>
                        </p:par>
                      </p:childTnLst>
                    </p:cTn>
                  </p:par>
                  <p:par>
                    <p:cTn id="401" fill="hold" nodeType="clickPar">
                      <p:stCondLst>
                        <p:cond delay="indefinite"/>
                      </p:stCondLst>
                      <p:childTnLst>
                        <p:par>
                          <p:cTn id="402" fill="hold" nodeType="withGroup">
                            <p:stCondLst>
                              <p:cond delay="0"/>
                            </p:stCondLst>
                            <p:childTnLst>
                              <p:par>
                                <p:cTn id="403" presetID="1" presetClass="entr" presetSubtype="0" fill="hold" grpId="0" nodeType="clickEffect">
                                  <p:stCondLst>
                                    <p:cond delay="0"/>
                                  </p:stCondLst>
                                  <p:childTnLst>
                                    <p:set>
                                      <p:cBhvr>
                                        <p:cTn id="404" dur="1" fill="hold">
                                          <p:stCondLst>
                                            <p:cond delay="499"/>
                                          </p:stCondLst>
                                        </p:cTn>
                                        <p:tgtEl>
                                          <p:spTgt spid="52299"/>
                                        </p:tgtEl>
                                        <p:attrNameLst>
                                          <p:attrName>style.visibility</p:attrName>
                                        </p:attrNameLst>
                                      </p:cBhvr>
                                      <p:to>
                                        <p:strVal val="visible"/>
                                      </p:to>
                                    </p:set>
                                  </p:childTnLst>
                                </p:cTn>
                              </p:par>
                            </p:childTnLst>
                          </p:cTn>
                        </p:par>
                      </p:childTnLst>
                    </p:cTn>
                  </p:par>
                  <p:par>
                    <p:cTn id="405" fill="hold" nodeType="clickPar">
                      <p:stCondLst>
                        <p:cond delay="indefinite"/>
                      </p:stCondLst>
                      <p:childTnLst>
                        <p:par>
                          <p:cTn id="406" fill="hold" nodeType="withGroup">
                            <p:stCondLst>
                              <p:cond delay="0"/>
                            </p:stCondLst>
                            <p:childTnLst>
                              <p:par>
                                <p:cTn id="407" presetID="1" presetClass="entr" presetSubtype="0" fill="hold" grpId="0" nodeType="clickEffect">
                                  <p:stCondLst>
                                    <p:cond delay="0"/>
                                  </p:stCondLst>
                                  <p:childTnLst>
                                    <p:set>
                                      <p:cBhvr>
                                        <p:cTn id="408" dur="1" fill="hold">
                                          <p:stCondLst>
                                            <p:cond delay="499"/>
                                          </p:stCondLst>
                                        </p:cTn>
                                        <p:tgtEl>
                                          <p:spTgt spid="52300"/>
                                        </p:tgtEl>
                                        <p:attrNameLst>
                                          <p:attrName>style.visibility</p:attrName>
                                        </p:attrNameLst>
                                      </p:cBhvr>
                                      <p:to>
                                        <p:strVal val="visible"/>
                                      </p:to>
                                    </p:set>
                                  </p:childTnLst>
                                </p:cTn>
                              </p:par>
                            </p:childTnLst>
                          </p:cTn>
                        </p:par>
                      </p:childTnLst>
                    </p:cTn>
                  </p:par>
                  <p:par>
                    <p:cTn id="409" fill="hold" nodeType="clickPar">
                      <p:stCondLst>
                        <p:cond delay="indefinite"/>
                      </p:stCondLst>
                      <p:childTnLst>
                        <p:par>
                          <p:cTn id="410" fill="hold" nodeType="withGroup">
                            <p:stCondLst>
                              <p:cond delay="0"/>
                            </p:stCondLst>
                            <p:childTnLst>
                              <p:par>
                                <p:cTn id="411" presetID="1" presetClass="entr" presetSubtype="0" fill="hold" grpId="0" nodeType="clickEffect">
                                  <p:stCondLst>
                                    <p:cond delay="0"/>
                                  </p:stCondLst>
                                  <p:childTnLst>
                                    <p:set>
                                      <p:cBhvr>
                                        <p:cTn id="412" dur="1" fill="hold">
                                          <p:stCondLst>
                                            <p:cond delay="499"/>
                                          </p:stCondLst>
                                        </p:cTn>
                                        <p:tgtEl>
                                          <p:spTgt spid="52301"/>
                                        </p:tgtEl>
                                        <p:attrNameLst>
                                          <p:attrName>style.visibility</p:attrName>
                                        </p:attrNameLst>
                                      </p:cBhvr>
                                      <p:to>
                                        <p:strVal val="visible"/>
                                      </p:to>
                                    </p:set>
                                  </p:childTnLst>
                                </p:cTn>
                              </p:par>
                            </p:childTnLst>
                          </p:cTn>
                        </p:par>
                      </p:childTnLst>
                    </p:cTn>
                  </p:par>
                  <p:par>
                    <p:cTn id="413" fill="hold" nodeType="clickPar">
                      <p:stCondLst>
                        <p:cond delay="indefinite"/>
                      </p:stCondLst>
                      <p:childTnLst>
                        <p:par>
                          <p:cTn id="414" fill="hold" nodeType="withGroup">
                            <p:stCondLst>
                              <p:cond delay="0"/>
                            </p:stCondLst>
                            <p:childTnLst>
                              <p:par>
                                <p:cTn id="415" presetID="1" presetClass="entr" presetSubtype="0" fill="hold" grpId="0" nodeType="clickEffect">
                                  <p:stCondLst>
                                    <p:cond delay="0"/>
                                  </p:stCondLst>
                                  <p:childTnLst>
                                    <p:set>
                                      <p:cBhvr>
                                        <p:cTn id="416" dur="1" fill="hold">
                                          <p:stCondLst>
                                            <p:cond delay="499"/>
                                          </p:stCondLst>
                                        </p:cTn>
                                        <p:tgtEl>
                                          <p:spTgt spid="52314"/>
                                        </p:tgtEl>
                                        <p:attrNameLst>
                                          <p:attrName>style.visibility</p:attrName>
                                        </p:attrNameLst>
                                      </p:cBhvr>
                                      <p:to>
                                        <p:strVal val="visible"/>
                                      </p:to>
                                    </p:set>
                                  </p:childTnLst>
                                </p:cTn>
                              </p:par>
                            </p:childTnLst>
                          </p:cTn>
                        </p:par>
                      </p:childTnLst>
                    </p:cTn>
                  </p:par>
                  <p:par>
                    <p:cTn id="417" fill="hold" nodeType="clickPar">
                      <p:stCondLst>
                        <p:cond delay="indefinite"/>
                      </p:stCondLst>
                      <p:childTnLst>
                        <p:par>
                          <p:cTn id="418" fill="hold" nodeType="withGroup">
                            <p:stCondLst>
                              <p:cond delay="0"/>
                            </p:stCondLst>
                            <p:childTnLst>
                              <p:par>
                                <p:cTn id="419" presetID="1" presetClass="entr" presetSubtype="0" fill="hold" grpId="0" nodeType="clickEffect">
                                  <p:stCondLst>
                                    <p:cond delay="0"/>
                                  </p:stCondLst>
                                  <p:childTnLst>
                                    <p:set>
                                      <p:cBhvr>
                                        <p:cTn id="420" dur="1" fill="hold">
                                          <p:stCondLst>
                                            <p:cond delay="499"/>
                                          </p:stCondLst>
                                        </p:cTn>
                                        <p:tgtEl>
                                          <p:spTgt spid="52302"/>
                                        </p:tgtEl>
                                        <p:attrNameLst>
                                          <p:attrName>style.visibility</p:attrName>
                                        </p:attrNameLst>
                                      </p:cBhvr>
                                      <p:to>
                                        <p:strVal val="visible"/>
                                      </p:to>
                                    </p:set>
                                  </p:childTnLst>
                                </p:cTn>
                              </p:par>
                            </p:childTnLst>
                          </p:cTn>
                        </p:par>
                      </p:childTnLst>
                    </p:cTn>
                  </p:par>
                  <p:par>
                    <p:cTn id="421" fill="hold" nodeType="clickPar">
                      <p:stCondLst>
                        <p:cond delay="indefinite"/>
                      </p:stCondLst>
                      <p:childTnLst>
                        <p:par>
                          <p:cTn id="422" fill="hold" nodeType="withGroup">
                            <p:stCondLst>
                              <p:cond delay="0"/>
                            </p:stCondLst>
                            <p:childTnLst>
                              <p:par>
                                <p:cTn id="423" presetID="1" presetClass="entr" presetSubtype="0" fill="hold" grpId="0" nodeType="clickEffect">
                                  <p:stCondLst>
                                    <p:cond delay="0"/>
                                  </p:stCondLst>
                                  <p:childTnLst>
                                    <p:set>
                                      <p:cBhvr>
                                        <p:cTn id="424" dur="1" fill="hold">
                                          <p:stCondLst>
                                            <p:cond delay="499"/>
                                          </p:stCondLst>
                                        </p:cTn>
                                        <p:tgtEl>
                                          <p:spTgt spid="52311"/>
                                        </p:tgtEl>
                                        <p:attrNameLst>
                                          <p:attrName>style.visibility</p:attrName>
                                        </p:attrNameLst>
                                      </p:cBhvr>
                                      <p:to>
                                        <p:strVal val="visible"/>
                                      </p:to>
                                    </p:set>
                                  </p:childTnLst>
                                </p:cTn>
                              </p:par>
                            </p:childTnLst>
                          </p:cTn>
                        </p:par>
                      </p:childTnLst>
                    </p:cTn>
                  </p:par>
                  <p:par>
                    <p:cTn id="425" fill="hold" nodeType="clickPar">
                      <p:stCondLst>
                        <p:cond delay="indefinite"/>
                      </p:stCondLst>
                      <p:childTnLst>
                        <p:par>
                          <p:cTn id="426" fill="hold" nodeType="withGroup">
                            <p:stCondLst>
                              <p:cond delay="0"/>
                            </p:stCondLst>
                            <p:childTnLst>
                              <p:par>
                                <p:cTn id="427" presetID="1" presetClass="entr" presetSubtype="0" fill="hold" grpId="0" nodeType="clickEffect">
                                  <p:stCondLst>
                                    <p:cond delay="0"/>
                                  </p:stCondLst>
                                  <p:childTnLst>
                                    <p:set>
                                      <p:cBhvr>
                                        <p:cTn id="428" dur="1" fill="hold">
                                          <p:stCondLst>
                                            <p:cond delay="499"/>
                                          </p:stCondLst>
                                        </p:cTn>
                                        <p:tgtEl>
                                          <p:spTgt spid="52304"/>
                                        </p:tgtEl>
                                        <p:attrNameLst>
                                          <p:attrName>style.visibility</p:attrName>
                                        </p:attrNameLst>
                                      </p:cBhvr>
                                      <p:to>
                                        <p:strVal val="visible"/>
                                      </p:to>
                                    </p:set>
                                  </p:childTnLst>
                                </p:cTn>
                              </p:par>
                            </p:childTnLst>
                          </p:cTn>
                        </p:par>
                      </p:childTnLst>
                    </p:cTn>
                  </p:par>
                  <p:par>
                    <p:cTn id="429" fill="hold" nodeType="clickPar">
                      <p:stCondLst>
                        <p:cond delay="indefinite"/>
                      </p:stCondLst>
                      <p:childTnLst>
                        <p:par>
                          <p:cTn id="430" fill="hold" nodeType="withGroup">
                            <p:stCondLst>
                              <p:cond delay="0"/>
                            </p:stCondLst>
                            <p:childTnLst>
                              <p:par>
                                <p:cTn id="431" presetID="1" presetClass="entr" presetSubtype="0" fill="hold" grpId="0" nodeType="clickEffect">
                                  <p:stCondLst>
                                    <p:cond delay="0"/>
                                  </p:stCondLst>
                                  <p:childTnLst>
                                    <p:set>
                                      <p:cBhvr>
                                        <p:cTn id="432" dur="1" fill="hold">
                                          <p:stCondLst>
                                            <p:cond delay="499"/>
                                          </p:stCondLst>
                                        </p:cTn>
                                        <p:tgtEl>
                                          <p:spTgt spid="52303"/>
                                        </p:tgtEl>
                                        <p:attrNameLst>
                                          <p:attrName>style.visibility</p:attrName>
                                        </p:attrNameLst>
                                      </p:cBhvr>
                                      <p:to>
                                        <p:strVal val="visible"/>
                                      </p:to>
                                    </p:set>
                                  </p:childTnLst>
                                </p:cTn>
                              </p:par>
                            </p:childTnLst>
                          </p:cTn>
                        </p:par>
                      </p:childTnLst>
                    </p:cTn>
                  </p:par>
                  <p:par>
                    <p:cTn id="433" fill="hold" nodeType="clickPar">
                      <p:stCondLst>
                        <p:cond delay="indefinite"/>
                      </p:stCondLst>
                      <p:childTnLst>
                        <p:par>
                          <p:cTn id="434" fill="hold" nodeType="withGroup">
                            <p:stCondLst>
                              <p:cond delay="0"/>
                            </p:stCondLst>
                            <p:childTnLst>
                              <p:par>
                                <p:cTn id="435" presetID="1" presetClass="entr" presetSubtype="0" fill="hold" grpId="0" nodeType="clickEffect">
                                  <p:stCondLst>
                                    <p:cond delay="0"/>
                                  </p:stCondLst>
                                  <p:childTnLst>
                                    <p:set>
                                      <p:cBhvr>
                                        <p:cTn id="436" dur="1" fill="hold">
                                          <p:stCondLst>
                                            <p:cond delay="499"/>
                                          </p:stCondLst>
                                        </p:cTn>
                                        <p:tgtEl>
                                          <p:spTgt spid="52305"/>
                                        </p:tgtEl>
                                        <p:attrNameLst>
                                          <p:attrName>style.visibility</p:attrName>
                                        </p:attrNameLst>
                                      </p:cBhvr>
                                      <p:to>
                                        <p:strVal val="visible"/>
                                      </p:to>
                                    </p:set>
                                  </p:childTnLst>
                                </p:cTn>
                              </p:par>
                            </p:childTnLst>
                          </p:cTn>
                        </p:par>
                      </p:childTnLst>
                    </p:cTn>
                  </p:par>
                  <p:par>
                    <p:cTn id="437" fill="hold" nodeType="clickPar">
                      <p:stCondLst>
                        <p:cond delay="indefinite"/>
                      </p:stCondLst>
                      <p:childTnLst>
                        <p:par>
                          <p:cTn id="438" fill="hold" nodeType="withGroup">
                            <p:stCondLst>
                              <p:cond delay="0"/>
                            </p:stCondLst>
                            <p:childTnLst>
                              <p:par>
                                <p:cTn id="439" presetID="1" presetClass="entr" presetSubtype="0" fill="hold" grpId="0" nodeType="clickEffect">
                                  <p:stCondLst>
                                    <p:cond delay="0"/>
                                  </p:stCondLst>
                                  <p:childTnLst>
                                    <p:set>
                                      <p:cBhvr>
                                        <p:cTn id="440" dur="1" fill="hold">
                                          <p:stCondLst>
                                            <p:cond delay="499"/>
                                          </p:stCondLst>
                                        </p:cTn>
                                        <p:tgtEl>
                                          <p:spTgt spid="52306"/>
                                        </p:tgtEl>
                                        <p:attrNameLst>
                                          <p:attrName>style.visibility</p:attrName>
                                        </p:attrNameLst>
                                      </p:cBhvr>
                                      <p:to>
                                        <p:strVal val="visible"/>
                                      </p:to>
                                    </p:set>
                                  </p:childTnLst>
                                </p:cTn>
                              </p:par>
                            </p:childTnLst>
                          </p:cTn>
                        </p:par>
                      </p:childTnLst>
                    </p:cTn>
                  </p:par>
                  <p:par>
                    <p:cTn id="441" fill="hold" nodeType="clickPar">
                      <p:stCondLst>
                        <p:cond delay="indefinite"/>
                      </p:stCondLst>
                      <p:childTnLst>
                        <p:par>
                          <p:cTn id="442" fill="hold" nodeType="withGroup">
                            <p:stCondLst>
                              <p:cond delay="0"/>
                            </p:stCondLst>
                            <p:childTnLst>
                              <p:par>
                                <p:cTn id="443" presetID="1" presetClass="entr" presetSubtype="0" fill="hold" grpId="0" nodeType="clickEffect">
                                  <p:stCondLst>
                                    <p:cond delay="0"/>
                                  </p:stCondLst>
                                  <p:childTnLst>
                                    <p:set>
                                      <p:cBhvr>
                                        <p:cTn id="444" dur="1" fill="hold">
                                          <p:stCondLst>
                                            <p:cond delay="499"/>
                                          </p:stCondLst>
                                        </p:cTn>
                                        <p:tgtEl>
                                          <p:spTgt spid="52307"/>
                                        </p:tgtEl>
                                        <p:attrNameLst>
                                          <p:attrName>style.visibility</p:attrName>
                                        </p:attrNameLst>
                                      </p:cBhvr>
                                      <p:to>
                                        <p:strVal val="visible"/>
                                      </p:to>
                                    </p:set>
                                  </p:childTnLst>
                                </p:cTn>
                              </p:par>
                            </p:childTnLst>
                          </p:cTn>
                        </p:par>
                      </p:childTnLst>
                    </p:cTn>
                  </p:par>
                  <p:par>
                    <p:cTn id="445" fill="hold" nodeType="clickPar">
                      <p:stCondLst>
                        <p:cond delay="indefinite"/>
                      </p:stCondLst>
                      <p:childTnLst>
                        <p:par>
                          <p:cTn id="446" fill="hold" nodeType="withGroup">
                            <p:stCondLst>
                              <p:cond delay="0"/>
                            </p:stCondLst>
                            <p:childTnLst>
                              <p:par>
                                <p:cTn id="447" presetID="1" presetClass="entr" presetSubtype="0" fill="hold" grpId="0" nodeType="clickEffect">
                                  <p:stCondLst>
                                    <p:cond delay="0"/>
                                  </p:stCondLst>
                                  <p:childTnLst>
                                    <p:set>
                                      <p:cBhvr>
                                        <p:cTn id="448" dur="1" fill="hold">
                                          <p:stCondLst>
                                            <p:cond delay="499"/>
                                          </p:stCondLst>
                                        </p:cTn>
                                        <p:tgtEl>
                                          <p:spTgt spid="52308"/>
                                        </p:tgtEl>
                                        <p:attrNameLst>
                                          <p:attrName>style.visibility</p:attrName>
                                        </p:attrNameLst>
                                      </p:cBhvr>
                                      <p:to>
                                        <p:strVal val="visible"/>
                                      </p:to>
                                    </p:set>
                                  </p:childTnLst>
                                </p:cTn>
                              </p:par>
                            </p:childTnLst>
                          </p:cTn>
                        </p:par>
                      </p:childTnLst>
                    </p:cTn>
                  </p:par>
                  <p:par>
                    <p:cTn id="449" fill="hold" nodeType="clickPar">
                      <p:stCondLst>
                        <p:cond delay="indefinite"/>
                      </p:stCondLst>
                      <p:childTnLst>
                        <p:par>
                          <p:cTn id="450" fill="hold" nodeType="withGroup">
                            <p:stCondLst>
                              <p:cond delay="0"/>
                            </p:stCondLst>
                            <p:childTnLst>
                              <p:par>
                                <p:cTn id="451" presetID="1" presetClass="entr" presetSubtype="0" fill="hold" grpId="0" nodeType="clickEffect">
                                  <p:stCondLst>
                                    <p:cond delay="0"/>
                                  </p:stCondLst>
                                  <p:childTnLst>
                                    <p:set>
                                      <p:cBhvr>
                                        <p:cTn id="452" dur="1" fill="hold">
                                          <p:stCondLst>
                                            <p:cond delay="499"/>
                                          </p:stCondLst>
                                        </p:cTn>
                                        <p:tgtEl>
                                          <p:spTgt spid="52310"/>
                                        </p:tgtEl>
                                        <p:attrNameLst>
                                          <p:attrName>style.visibility</p:attrName>
                                        </p:attrNameLst>
                                      </p:cBhvr>
                                      <p:to>
                                        <p:strVal val="visible"/>
                                      </p:to>
                                    </p:set>
                                  </p:childTnLst>
                                </p:cTn>
                              </p:par>
                            </p:childTnLst>
                          </p:cTn>
                        </p:par>
                      </p:childTnLst>
                    </p:cTn>
                  </p:par>
                  <p:par>
                    <p:cTn id="453" fill="hold" nodeType="clickPar">
                      <p:stCondLst>
                        <p:cond delay="indefinite"/>
                      </p:stCondLst>
                      <p:childTnLst>
                        <p:par>
                          <p:cTn id="454" fill="hold" nodeType="withGroup">
                            <p:stCondLst>
                              <p:cond delay="0"/>
                            </p:stCondLst>
                            <p:childTnLst>
                              <p:par>
                                <p:cTn id="455" presetID="1" presetClass="entr" presetSubtype="0" fill="hold" grpId="0" nodeType="clickEffect">
                                  <p:stCondLst>
                                    <p:cond delay="0"/>
                                  </p:stCondLst>
                                  <p:childTnLst>
                                    <p:set>
                                      <p:cBhvr>
                                        <p:cTn id="456" dur="1" fill="hold">
                                          <p:stCondLst>
                                            <p:cond delay="499"/>
                                          </p:stCondLst>
                                        </p:cTn>
                                        <p:tgtEl>
                                          <p:spTgt spid="52312"/>
                                        </p:tgtEl>
                                        <p:attrNameLst>
                                          <p:attrName>style.visibility</p:attrName>
                                        </p:attrNameLst>
                                      </p:cBhvr>
                                      <p:to>
                                        <p:strVal val="visible"/>
                                      </p:to>
                                    </p:set>
                                  </p:childTnLst>
                                </p:cTn>
                              </p:par>
                            </p:childTnLst>
                          </p:cTn>
                        </p:par>
                      </p:childTnLst>
                    </p:cTn>
                  </p:par>
                  <p:par>
                    <p:cTn id="457" fill="hold" nodeType="clickPar">
                      <p:stCondLst>
                        <p:cond delay="indefinite"/>
                      </p:stCondLst>
                      <p:childTnLst>
                        <p:par>
                          <p:cTn id="458" fill="hold" nodeType="withGroup">
                            <p:stCondLst>
                              <p:cond delay="0"/>
                            </p:stCondLst>
                            <p:childTnLst>
                              <p:par>
                                <p:cTn id="459" presetID="1" presetClass="entr" presetSubtype="0" fill="hold" grpId="0" nodeType="clickEffect">
                                  <p:stCondLst>
                                    <p:cond delay="0"/>
                                  </p:stCondLst>
                                  <p:childTnLst>
                                    <p:set>
                                      <p:cBhvr>
                                        <p:cTn id="460" dur="1" fill="hold">
                                          <p:stCondLst>
                                            <p:cond delay="499"/>
                                          </p:stCondLst>
                                        </p:cTn>
                                        <p:tgtEl>
                                          <p:spTgt spid="52313"/>
                                        </p:tgtEl>
                                        <p:attrNameLst>
                                          <p:attrName>style.visibility</p:attrName>
                                        </p:attrNameLst>
                                      </p:cBhvr>
                                      <p:to>
                                        <p:strVal val="visible"/>
                                      </p:to>
                                    </p:set>
                                  </p:childTnLst>
                                </p:cTn>
                              </p:par>
                            </p:childTnLst>
                          </p:cTn>
                        </p:par>
                      </p:childTnLst>
                    </p:cTn>
                  </p:par>
                  <p:par>
                    <p:cTn id="461" fill="hold" nodeType="clickPar">
                      <p:stCondLst>
                        <p:cond delay="indefinite"/>
                      </p:stCondLst>
                      <p:childTnLst>
                        <p:par>
                          <p:cTn id="462" fill="hold" nodeType="withGroup">
                            <p:stCondLst>
                              <p:cond delay="0"/>
                            </p:stCondLst>
                            <p:childTnLst>
                              <p:par>
                                <p:cTn id="463" presetID="1" presetClass="entr" presetSubtype="0" fill="hold" grpId="0" nodeType="clickEffect">
                                  <p:stCondLst>
                                    <p:cond delay="0"/>
                                  </p:stCondLst>
                                  <p:childTnLst>
                                    <p:set>
                                      <p:cBhvr>
                                        <p:cTn id="464" dur="1" fill="hold">
                                          <p:stCondLst>
                                            <p:cond delay="499"/>
                                          </p:stCondLst>
                                        </p:cTn>
                                        <p:tgtEl>
                                          <p:spTgt spid="52309"/>
                                        </p:tgtEl>
                                        <p:attrNameLst>
                                          <p:attrName>style.visibility</p:attrName>
                                        </p:attrNameLst>
                                      </p:cBhvr>
                                      <p:to>
                                        <p:strVal val="visible"/>
                                      </p:to>
                                    </p:set>
                                  </p:childTnLst>
                                </p:cTn>
                              </p:par>
                            </p:childTnLst>
                          </p:cTn>
                        </p:par>
                      </p:childTnLst>
                    </p:cTn>
                  </p:par>
                  <p:par>
                    <p:cTn id="465" fill="hold" nodeType="clickPar">
                      <p:stCondLst>
                        <p:cond delay="indefinite"/>
                      </p:stCondLst>
                      <p:childTnLst>
                        <p:par>
                          <p:cTn id="466" fill="hold" nodeType="withGroup">
                            <p:stCondLst>
                              <p:cond delay="0"/>
                            </p:stCondLst>
                            <p:childTnLst>
                              <p:par>
                                <p:cTn id="467" presetID="1" presetClass="entr" presetSubtype="0" fill="hold" grpId="0" nodeType="clickEffect">
                                  <p:stCondLst>
                                    <p:cond delay="0"/>
                                  </p:stCondLst>
                                  <p:childTnLst>
                                    <p:set>
                                      <p:cBhvr>
                                        <p:cTn id="468" dur="1" fill="hold">
                                          <p:stCondLst>
                                            <p:cond delay="499"/>
                                          </p:stCondLst>
                                        </p:cTn>
                                        <p:tgtEl>
                                          <p:spTgt spid="52315"/>
                                        </p:tgtEl>
                                        <p:attrNameLst>
                                          <p:attrName>style.visibility</p:attrName>
                                        </p:attrNameLst>
                                      </p:cBhvr>
                                      <p:to>
                                        <p:strVal val="visible"/>
                                      </p:to>
                                    </p:set>
                                  </p:childTnLst>
                                </p:cTn>
                              </p:par>
                            </p:childTnLst>
                          </p:cTn>
                        </p:par>
                      </p:childTnLst>
                    </p:cTn>
                  </p:par>
                  <p:par>
                    <p:cTn id="469" fill="hold" nodeType="clickPar">
                      <p:stCondLst>
                        <p:cond delay="indefinite"/>
                      </p:stCondLst>
                      <p:childTnLst>
                        <p:par>
                          <p:cTn id="470" fill="hold" nodeType="withGroup">
                            <p:stCondLst>
                              <p:cond delay="0"/>
                            </p:stCondLst>
                            <p:childTnLst>
                              <p:par>
                                <p:cTn id="471" presetID="1" presetClass="entr" presetSubtype="0" fill="hold" grpId="0" nodeType="clickEffect">
                                  <p:stCondLst>
                                    <p:cond delay="0"/>
                                  </p:stCondLst>
                                  <p:childTnLst>
                                    <p:set>
                                      <p:cBhvr>
                                        <p:cTn id="472" dur="1" fill="hold">
                                          <p:stCondLst>
                                            <p:cond delay="499"/>
                                          </p:stCondLst>
                                        </p:cTn>
                                        <p:tgtEl>
                                          <p:spTgt spid="52335">
                                            <p:txEl>
                                              <p:pRg st="0" end="0"/>
                                            </p:txEl>
                                          </p:spTgt>
                                        </p:tgtEl>
                                        <p:attrNameLst>
                                          <p:attrName>style.visibility</p:attrName>
                                        </p:attrNameLst>
                                      </p:cBhvr>
                                      <p:to>
                                        <p:strVal val="visible"/>
                                      </p:to>
                                    </p:set>
                                  </p:childTnLst>
                                </p:cTn>
                              </p:par>
                            </p:childTnLst>
                          </p:cTn>
                        </p:par>
                      </p:childTnLst>
                    </p:cTn>
                  </p:par>
                  <p:par>
                    <p:cTn id="473" fill="hold" nodeType="clickPar">
                      <p:stCondLst>
                        <p:cond delay="indefinite"/>
                      </p:stCondLst>
                      <p:childTnLst>
                        <p:par>
                          <p:cTn id="474" fill="hold" nodeType="withGroup">
                            <p:stCondLst>
                              <p:cond delay="0"/>
                            </p:stCondLst>
                            <p:childTnLst>
                              <p:par>
                                <p:cTn id="475" presetID="1" presetClass="entr" presetSubtype="0" fill="hold" grpId="0" nodeType="clickEffect">
                                  <p:stCondLst>
                                    <p:cond delay="0"/>
                                  </p:stCondLst>
                                  <p:childTnLst>
                                    <p:set>
                                      <p:cBhvr>
                                        <p:cTn id="476" dur="1" fill="hold">
                                          <p:stCondLst>
                                            <p:cond delay="499"/>
                                          </p:stCondLst>
                                        </p:cTn>
                                        <p:tgtEl>
                                          <p:spTgt spid="52324"/>
                                        </p:tgtEl>
                                        <p:attrNameLst>
                                          <p:attrName>style.visibility</p:attrName>
                                        </p:attrNameLst>
                                      </p:cBhvr>
                                      <p:to>
                                        <p:strVal val="visible"/>
                                      </p:to>
                                    </p:set>
                                  </p:childTnLst>
                                </p:cTn>
                              </p:par>
                            </p:childTnLst>
                          </p:cTn>
                        </p:par>
                      </p:childTnLst>
                    </p:cTn>
                  </p:par>
                  <p:par>
                    <p:cTn id="477" fill="hold" nodeType="clickPar">
                      <p:stCondLst>
                        <p:cond delay="indefinite"/>
                      </p:stCondLst>
                      <p:childTnLst>
                        <p:par>
                          <p:cTn id="478" fill="hold" nodeType="withGroup">
                            <p:stCondLst>
                              <p:cond delay="0"/>
                            </p:stCondLst>
                            <p:childTnLst>
                              <p:par>
                                <p:cTn id="479" presetID="1" presetClass="entr" presetSubtype="0" fill="hold" grpId="0" nodeType="clickEffect">
                                  <p:stCondLst>
                                    <p:cond delay="0"/>
                                  </p:stCondLst>
                                  <p:childTnLst>
                                    <p:set>
                                      <p:cBhvr>
                                        <p:cTn id="480" dur="1" fill="hold">
                                          <p:stCondLst>
                                            <p:cond delay="499"/>
                                          </p:stCondLst>
                                        </p:cTn>
                                        <p:tgtEl>
                                          <p:spTgt spid="52323"/>
                                        </p:tgtEl>
                                        <p:attrNameLst>
                                          <p:attrName>style.visibility</p:attrName>
                                        </p:attrNameLst>
                                      </p:cBhvr>
                                      <p:to>
                                        <p:strVal val="visible"/>
                                      </p:to>
                                    </p:set>
                                  </p:childTnLst>
                                </p:cTn>
                              </p:par>
                            </p:childTnLst>
                          </p:cTn>
                        </p:par>
                      </p:childTnLst>
                    </p:cTn>
                  </p:par>
                  <p:par>
                    <p:cTn id="481" fill="hold" nodeType="clickPar">
                      <p:stCondLst>
                        <p:cond delay="indefinite"/>
                      </p:stCondLst>
                      <p:childTnLst>
                        <p:par>
                          <p:cTn id="482" fill="hold" nodeType="withGroup">
                            <p:stCondLst>
                              <p:cond delay="0"/>
                            </p:stCondLst>
                            <p:childTnLst>
                              <p:par>
                                <p:cTn id="483" presetID="1" presetClass="entr" presetSubtype="0" fill="hold" grpId="0" nodeType="clickEffect">
                                  <p:stCondLst>
                                    <p:cond delay="0"/>
                                  </p:stCondLst>
                                  <p:childTnLst>
                                    <p:set>
                                      <p:cBhvr>
                                        <p:cTn id="484" dur="1" fill="hold">
                                          <p:stCondLst>
                                            <p:cond delay="499"/>
                                          </p:stCondLst>
                                        </p:cTn>
                                        <p:tgtEl>
                                          <p:spTgt spid="52322"/>
                                        </p:tgtEl>
                                        <p:attrNameLst>
                                          <p:attrName>style.visibility</p:attrName>
                                        </p:attrNameLst>
                                      </p:cBhvr>
                                      <p:to>
                                        <p:strVal val="visible"/>
                                      </p:to>
                                    </p:set>
                                  </p:childTnLst>
                                </p:cTn>
                              </p:par>
                            </p:childTnLst>
                          </p:cTn>
                        </p:par>
                      </p:childTnLst>
                    </p:cTn>
                  </p:par>
                  <p:par>
                    <p:cTn id="485" fill="hold" nodeType="clickPar">
                      <p:stCondLst>
                        <p:cond delay="indefinite"/>
                      </p:stCondLst>
                      <p:childTnLst>
                        <p:par>
                          <p:cTn id="486" fill="hold" nodeType="withGroup">
                            <p:stCondLst>
                              <p:cond delay="0"/>
                            </p:stCondLst>
                            <p:childTnLst>
                              <p:par>
                                <p:cTn id="487" presetID="1" presetClass="entr" presetSubtype="0" fill="hold" grpId="0" nodeType="clickEffect">
                                  <p:stCondLst>
                                    <p:cond delay="0"/>
                                  </p:stCondLst>
                                  <p:childTnLst>
                                    <p:set>
                                      <p:cBhvr>
                                        <p:cTn id="488" dur="1" fill="hold">
                                          <p:stCondLst>
                                            <p:cond delay="499"/>
                                          </p:stCondLst>
                                        </p:cTn>
                                        <p:tgtEl>
                                          <p:spTgt spid="52321"/>
                                        </p:tgtEl>
                                        <p:attrNameLst>
                                          <p:attrName>style.visibility</p:attrName>
                                        </p:attrNameLst>
                                      </p:cBhvr>
                                      <p:to>
                                        <p:strVal val="visible"/>
                                      </p:to>
                                    </p:set>
                                  </p:childTnLst>
                                </p:cTn>
                              </p:par>
                            </p:childTnLst>
                          </p:cTn>
                        </p:par>
                      </p:childTnLst>
                    </p:cTn>
                  </p:par>
                  <p:par>
                    <p:cTn id="489" fill="hold" nodeType="clickPar">
                      <p:stCondLst>
                        <p:cond delay="indefinite"/>
                      </p:stCondLst>
                      <p:childTnLst>
                        <p:par>
                          <p:cTn id="490" fill="hold" nodeType="withGroup">
                            <p:stCondLst>
                              <p:cond delay="0"/>
                            </p:stCondLst>
                            <p:childTnLst>
                              <p:par>
                                <p:cTn id="491" presetID="1" presetClass="entr" presetSubtype="0" fill="hold" grpId="0" nodeType="clickEffect">
                                  <p:stCondLst>
                                    <p:cond delay="0"/>
                                  </p:stCondLst>
                                  <p:childTnLst>
                                    <p:set>
                                      <p:cBhvr>
                                        <p:cTn id="492" dur="1" fill="hold">
                                          <p:stCondLst>
                                            <p:cond delay="499"/>
                                          </p:stCondLst>
                                        </p:cTn>
                                        <p:tgtEl>
                                          <p:spTgt spid="52320"/>
                                        </p:tgtEl>
                                        <p:attrNameLst>
                                          <p:attrName>style.visibility</p:attrName>
                                        </p:attrNameLst>
                                      </p:cBhvr>
                                      <p:to>
                                        <p:strVal val="visible"/>
                                      </p:to>
                                    </p:set>
                                  </p:childTnLst>
                                </p:cTn>
                              </p:par>
                            </p:childTnLst>
                          </p:cTn>
                        </p:par>
                      </p:childTnLst>
                    </p:cTn>
                  </p:par>
                  <p:par>
                    <p:cTn id="493" fill="hold" nodeType="clickPar">
                      <p:stCondLst>
                        <p:cond delay="indefinite"/>
                      </p:stCondLst>
                      <p:childTnLst>
                        <p:par>
                          <p:cTn id="494" fill="hold" nodeType="withGroup">
                            <p:stCondLst>
                              <p:cond delay="0"/>
                            </p:stCondLst>
                            <p:childTnLst>
                              <p:par>
                                <p:cTn id="495" presetID="1" presetClass="entr" presetSubtype="0" fill="hold" grpId="0" nodeType="clickEffect">
                                  <p:stCondLst>
                                    <p:cond delay="0"/>
                                  </p:stCondLst>
                                  <p:childTnLst>
                                    <p:set>
                                      <p:cBhvr>
                                        <p:cTn id="496" dur="1" fill="hold">
                                          <p:stCondLst>
                                            <p:cond delay="499"/>
                                          </p:stCondLst>
                                        </p:cTn>
                                        <p:tgtEl>
                                          <p:spTgt spid="52319"/>
                                        </p:tgtEl>
                                        <p:attrNameLst>
                                          <p:attrName>style.visibility</p:attrName>
                                        </p:attrNameLst>
                                      </p:cBhvr>
                                      <p:to>
                                        <p:strVal val="visible"/>
                                      </p:to>
                                    </p:set>
                                  </p:childTnLst>
                                </p:cTn>
                              </p:par>
                            </p:childTnLst>
                          </p:cTn>
                        </p:par>
                      </p:childTnLst>
                    </p:cTn>
                  </p:par>
                  <p:par>
                    <p:cTn id="497" fill="hold" nodeType="clickPar">
                      <p:stCondLst>
                        <p:cond delay="indefinite"/>
                      </p:stCondLst>
                      <p:childTnLst>
                        <p:par>
                          <p:cTn id="498" fill="hold" nodeType="withGroup">
                            <p:stCondLst>
                              <p:cond delay="0"/>
                            </p:stCondLst>
                            <p:childTnLst>
                              <p:par>
                                <p:cTn id="499" presetID="1" presetClass="entr" presetSubtype="0" fill="hold" grpId="0" nodeType="clickEffect">
                                  <p:stCondLst>
                                    <p:cond delay="0"/>
                                  </p:stCondLst>
                                  <p:childTnLst>
                                    <p:set>
                                      <p:cBhvr>
                                        <p:cTn id="500" dur="1" fill="hold">
                                          <p:stCondLst>
                                            <p:cond delay="499"/>
                                          </p:stCondLst>
                                        </p:cTn>
                                        <p:tgtEl>
                                          <p:spTgt spid="52318"/>
                                        </p:tgtEl>
                                        <p:attrNameLst>
                                          <p:attrName>style.visibility</p:attrName>
                                        </p:attrNameLst>
                                      </p:cBhvr>
                                      <p:to>
                                        <p:strVal val="visible"/>
                                      </p:to>
                                    </p:set>
                                  </p:childTnLst>
                                </p:cTn>
                              </p:par>
                            </p:childTnLst>
                          </p:cTn>
                        </p:par>
                      </p:childTnLst>
                    </p:cTn>
                  </p:par>
                  <p:par>
                    <p:cTn id="501" fill="hold" nodeType="clickPar">
                      <p:stCondLst>
                        <p:cond delay="indefinite"/>
                      </p:stCondLst>
                      <p:childTnLst>
                        <p:par>
                          <p:cTn id="502" fill="hold" nodeType="withGroup">
                            <p:stCondLst>
                              <p:cond delay="0"/>
                            </p:stCondLst>
                            <p:childTnLst>
                              <p:par>
                                <p:cTn id="503" presetID="1" presetClass="entr" presetSubtype="0" fill="hold" grpId="0" nodeType="clickEffect">
                                  <p:stCondLst>
                                    <p:cond delay="0"/>
                                  </p:stCondLst>
                                  <p:childTnLst>
                                    <p:set>
                                      <p:cBhvr>
                                        <p:cTn id="504" dur="1" fill="hold">
                                          <p:stCondLst>
                                            <p:cond delay="499"/>
                                          </p:stCondLst>
                                        </p:cTn>
                                        <p:tgtEl>
                                          <p:spTgt spid="52317"/>
                                        </p:tgtEl>
                                        <p:attrNameLst>
                                          <p:attrName>style.visibility</p:attrName>
                                        </p:attrNameLst>
                                      </p:cBhvr>
                                      <p:to>
                                        <p:strVal val="visible"/>
                                      </p:to>
                                    </p:set>
                                  </p:childTnLst>
                                </p:cTn>
                              </p:par>
                            </p:childTnLst>
                          </p:cTn>
                        </p:par>
                      </p:childTnLst>
                    </p:cTn>
                  </p:par>
                  <p:par>
                    <p:cTn id="505" fill="hold" nodeType="clickPar">
                      <p:stCondLst>
                        <p:cond delay="indefinite"/>
                      </p:stCondLst>
                      <p:childTnLst>
                        <p:par>
                          <p:cTn id="506" fill="hold" nodeType="withGroup">
                            <p:stCondLst>
                              <p:cond delay="0"/>
                            </p:stCondLst>
                            <p:childTnLst>
                              <p:par>
                                <p:cTn id="507" presetID="1" presetClass="entr" presetSubtype="0" fill="hold" grpId="0" nodeType="clickEffect">
                                  <p:stCondLst>
                                    <p:cond delay="0"/>
                                  </p:stCondLst>
                                  <p:childTnLst>
                                    <p:set>
                                      <p:cBhvr>
                                        <p:cTn id="508" dur="1" fill="hold">
                                          <p:stCondLst>
                                            <p:cond delay="499"/>
                                          </p:stCondLst>
                                        </p:cTn>
                                        <p:tgtEl>
                                          <p:spTgt spid="52325"/>
                                        </p:tgtEl>
                                        <p:attrNameLst>
                                          <p:attrName>style.visibility</p:attrName>
                                        </p:attrNameLst>
                                      </p:cBhvr>
                                      <p:to>
                                        <p:strVal val="visible"/>
                                      </p:to>
                                    </p:set>
                                  </p:childTnLst>
                                </p:cTn>
                              </p:par>
                            </p:childTnLst>
                          </p:cTn>
                        </p:par>
                      </p:childTnLst>
                    </p:cTn>
                  </p:par>
                  <p:par>
                    <p:cTn id="509" fill="hold" nodeType="clickPar">
                      <p:stCondLst>
                        <p:cond delay="indefinite"/>
                      </p:stCondLst>
                      <p:childTnLst>
                        <p:par>
                          <p:cTn id="510" fill="hold" nodeType="withGroup">
                            <p:stCondLst>
                              <p:cond delay="0"/>
                            </p:stCondLst>
                            <p:childTnLst>
                              <p:par>
                                <p:cTn id="511" presetID="1" presetClass="entr" presetSubtype="0" fill="hold" grpId="0" nodeType="clickEffect">
                                  <p:stCondLst>
                                    <p:cond delay="0"/>
                                  </p:stCondLst>
                                  <p:childTnLst>
                                    <p:set>
                                      <p:cBhvr>
                                        <p:cTn id="512" dur="1" fill="hold">
                                          <p:stCondLst>
                                            <p:cond delay="499"/>
                                          </p:stCondLst>
                                        </p:cTn>
                                        <p:tgtEl>
                                          <p:spTgt spid="52326"/>
                                        </p:tgtEl>
                                        <p:attrNameLst>
                                          <p:attrName>style.visibility</p:attrName>
                                        </p:attrNameLst>
                                      </p:cBhvr>
                                      <p:to>
                                        <p:strVal val="visible"/>
                                      </p:to>
                                    </p:set>
                                  </p:childTnLst>
                                </p:cTn>
                              </p:par>
                            </p:childTnLst>
                          </p:cTn>
                        </p:par>
                      </p:childTnLst>
                    </p:cTn>
                  </p:par>
                  <p:par>
                    <p:cTn id="513" fill="hold" nodeType="clickPar">
                      <p:stCondLst>
                        <p:cond delay="indefinite"/>
                      </p:stCondLst>
                      <p:childTnLst>
                        <p:par>
                          <p:cTn id="514" fill="hold" nodeType="withGroup">
                            <p:stCondLst>
                              <p:cond delay="0"/>
                            </p:stCondLst>
                            <p:childTnLst>
                              <p:par>
                                <p:cTn id="515" presetID="1" presetClass="entr" presetSubtype="0" fill="hold" grpId="0" nodeType="clickEffect">
                                  <p:stCondLst>
                                    <p:cond delay="0"/>
                                  </p:stCondLst>
                                  <p:childTnLst>
                                    <p:set>
                                      <p:cBhvr>
                                        <p:cTn id="516" dur="1" fill="hold">
                                          <p:stCondLst>
                                            <p:cond delay="499"/>
                                          </p:stCondLst>
                                        </p:cTn>
                                        <p:tgtEl>
                                          <p:spTgt spid="52327"/>
                                        </p:tgtEl>
                                        <p:attrNameLst>
                                          <p:attrName>style.visibility</p:attrName>
                                        </p:attrNameLst>
                                      </p:cBhvr>
                                      <p:to>
                                        <p:strVal val="visible"/>
                                      </p:to>
                                    </p:set>
                                  </p:childTnLst>
                                </p:cTn>
                              </p:par>
                            </p:childTnLst>
                          </p:cTn>
                        </p:par>
                      </p:childTnLst>
                    </p:cTn>
                  </p:par>
                  <p:par>
                    <p:cTn id="517" fill="hold" nodeType="clickPar">
                      <p:stCondLst>
                        <p:cond delay="indefinite"/>
                      </p:stCondLst>
                      <p:childTnLst>
                        <p:par>
                          <p:cTn id="518" fill="hold" nodeType="withGroup">
                            <p:stCondLst>
                              <p:cond delay="0"/>
                            </p:stCondLst>
                            <p:childTnLst>
                              <p:par>
                                <p:cTn id="519" presetID="1" presetClass="entr" presetSubtype="0" fill="hold" grpId="0" nodeType="clickEffect">
                                  <p:stCondLst>
                                    <p:cond delay="0"/>
                                  </p:stCondLst>
                                  <p:childTnLst>
                                    <p:set>
                                      <p:cBhvr>
                                        <p:cTn id="520" dur="1" fill="hold">
                                          <p:stCondLst>
                                            <p:cond delay="499"/>
                                          </p:stCondLst>
                                        </p:cTn>
                                        <p:tgtEl>
                                          <p:spTgt spid="52328"/>
                                        </p:tgtEl>
                                        <p:attrNameLst>
                                          <p:attrName>style.visibility</p:attrName>
                                        </p:attrNameLst>
                                      </p:cBhvr>
                                      <p:to>
                                        <p:strVal val="visible"/>
                                      </p:to>
                                    </p:set>
                                  </p:childTnLst>
                                </p:cTn>
                              </p:par>
                            </p:childTnLst>
                          </p:cTn>
                        </p:par>
                      </p:childTnLst>
                    </p:cTn>
                  </p:par>
                  <p:par>
                    <p:cTn id="521" fill="hold" nodeType="clickPar">
                      <p:stCondLst>
                        <p:cond delay="indefinite"/>
                      </p:stCondLst>
                      <p:childTnLst>
                        <p:par>
                          <p:cTn id="522" fill="hold" nodeType="withGroup">
                            <p:stCondLst>
                              <p:cond delay="0"/>
                            </p:stCondLst>
                            <p:childTnLst>
                              <p:par>
                                <p:cTn id="523" presetID="1" presetClass="entr" presetSubtype="0" fill="hold" grpId="0" nodeType="clickEffect">
                                  <p:stCondLst>
                                    <p:cond delay="0"/>
                                  </p:stCondLst>
                                  <p:childTnLst>
                                    <p:set>
                                      <p:cBhvr>
                                        <p:cTn id="524" dur="1" fill="hold">
                                          <p:stCondLst>
                                            <p:cond delay="499"/>
                                          </p:stCondLst>
                                        </p:cTn>
                                        <p:tgtEl>
                                          <p:spTgt spid="52329"/>
                                        </p:tgtEl>
                                        <p:attrNameLst>
                                          <p:attrName>style.visibility</p:attrName>
                                        </p:attrNameLst>
                                      </p:cBhvr>
                                      <p:to>
                                        <p:strVal val="visible"/>
                                      </p:to>
                                    </p:set>
                                  </p:childTnLst>
                                </p:cTn>
                              </p:par>
                            </p:childTnLst>
                          </p:cTn>
                        </p:par>
                      </p:childTnLst>
                    </p:cTn>
                  </p:par>
                  <p:par>
                    <p:cTn id="525" fill="hold" nodeType="clickPar">
                      <p:stCondLst>
                        <p:cond delay="indefinite"/>
                      </p:stCondLst>
                      <p:childTnLst>
                        <p:par>
                          <p:cTn id="526" fill="hold" nodeType="withGroup">
                            <p:stCondLst>
                              <p:cond delay="0"/>
                            </p:stCondLst>
                            <p:childTnLst>
                              <p:par>
                                <p:cTn id="527" presetID="1" presetClass="entr" presetSubtype="0" fill="hold" grpId="0" nodeType="clickEffect">
                                  <p:stCondLst>
                                    <p:cond delay="0"/>
                                  </p:stCondLst>
                                  <p:childTnLst>
                                    <p:set>
                                      <p:cBhvr>
                                        <p:cTn id="528" dur="1" fill="hold">
                                          <p:stCondLst>
                                            <p:cond delay="499"/>
                                          </p:stCondLst>
                                        </p:cTn>
                                        <p:tgtEl>
                                          <p:spTgt spid="52330"/>
                                        </p:tgtEl>
                                        <p:attrNameLst>
                                          <p:attrName>style.visibility</p:attrName>
                                        </p:attrNameLst>
                                      </p:cBhvr>
                                      <p:to>
                                        <p:strVal val="visible"/>
                                      </p:to>
                                    </p:set>
                                  </p:childTnLst>
                                </p:cTn>
                              </p:par>
                            </p:childTnLst>
                          </p:cTn>
                        </p:par>
                      </p:childTnLst>
                    </p:cTn>
                  </p:par>
                  <p:par>
                    <p:cTn id="529" fill="hold" nodeType="clickPar">
                      <p:stCondLst>
                        <p:cond delay="indefinite"/>
                      </p:stCondLst>
                      <p:childTnLst>
                        <p:par>
                          <p:cTn id="530" fill="hold" nodeType="withGroup">
                            <p:stCondLst>
                              <p:cond delay="0"/>
                            </p:stCondLst>
                            <p:childTnLst>
                              <p:par>
                                <p:cTn id="531" presetID="1" presetClass="entr" presetSubtype="0" fill="hold" grpId="0" nodeType="clickEffect">
                                  <p:stCondLst>
                                    <p:cond delay="0"/>
                                  </p:stCondLst>
                                  <p:childTnLst>
                                    <p:set>
                                      <p:cBhvr>
                                        <p:cTn id="532" dur="1" fill="hold">
                                          <p:stCondLst>
                                            <p:cond delay="499"/>
                                          </p:stCondLst>
                                        </p:cTn>
                                        <p:tgtEl>
                                          <p:spTgt spid="52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42" grpId="0" animBg="1"/>
      <p:bldP spid="52243" grpId="0" animBg="1"/>
      <p:bldP spid="52244" grpId="0" animBg="1"/>
      <p:bldP spid="52245" grpId="0" animBg="1"/>
      <p:bldP spid="52246" grpId="0" animBg="1"/>
      <p:bldP spid="52247" grpId="0" animBg="1"/>
      <p:bldP spid="52248" grpId="0" animBg="1"/>
      <p:bldP spid="52250" grpId="0" animBg="1"/>
      <p:bldP spid="52251" grpId="0" animBg="1"/>
      <p:bldP spid="52252" grpId="0" animBg="1"/>
      <p:bldP spid="52253" grpId="0" animBg="1"/>
      <p:bldP spid="52254" grpId="0" animBg="1"/>
      <p:bldP spid="52255" grpId="0" animBg="1"/>
      <p:bldP spid="52256" grpId="0" animBg="1"/>
      <p:bldP spid="52257" grpId="0" animBg="1"/>
      <p:bldP spid="52258" grpId="0" animBg="1"/>
      <p:bldP spid="52259" grpId="0" animBg="1"/>
      <p:bldP spid="52260" grpId="0" animBg="1"/>
      <p:bldP spid="52261" grpId="0" animBg="1"/>
      <p:bldP spid="52262" grpId="0" animBg="1"/>
      <p:bldP spid="52263" grpId="0" animBg="1"/>
      <p:bldP spid="52264" grpId="0" animBg="1"/>
      <p:bldP spid="52265" grpId="0" animBg="1"/>
      <p:bldP spid="52266" grpId="0" animBg="1"/>
      <p:bldP spid="52267" grpId="0" animBg="1"/>
      <p:bldP spid="52268" grpId="0" animBg="1"/>
      <p:bldP spid="52269" grpId="0" animBg="1"/>
      <p:bldP spid="52270" grpId="0" animBg="1"/>
      <p:bldP spid="52271" grpId="0" animBg="1"/>
      <p:bldP spid="52272" grpId="0" animBg="1"/>
      <p:bldP spid="52273" grpId="0" animBg="1"/>
      <p:bldP spid="52274" grpId="0" animBg="1"/>
      <p:bldP spid="52275" grpId="0" animBg="1"/>
      <p:bldP spid="52276" grpId="0" animBg="1"/>
      <p:bldP spid="52277" grpId="0" animBg="1"/>
      <p:bldP spid="52278" grpId="0" animBg="1"/>
      <p:bldP spid="52279" grpId="0" animBg="1"/>
      <p:bldP spid="52280" grpId="0" animBg="1"/>
      <p:bldP spid="52281" grpId="0" animBg="1"/>
      <p:bldP spid="52282" grpId="0" animBg="1"/>
      <p:bldP spid="52283" grpId="0" animBg="1"/>
      <p:bldP spid="52284" grpId="0" animBg="1"/>
      <p:bldP spid="52285" grpId="0" animBg="1"/>
      <p:bldP spid="52286" grpId="0" animBg="1"/>
      <p:bldP spid="52287" grpId="0" animBg="1"/>
      <p:bldP spid="52288" grpId="0" animBg="1"/>
      <p:bldP spid="52289" grpId="0" animBg="1"/>
      <p:bldP spid="52290" grpId="0" animBg="1"/>
      <p:bldP spid="52291" grpId="0" animBg="1"/>
      <p:bldP spid="52292" grpId="0" animBg="1"/>
      <p:bldP spid="52293" grpId="0" animBg="1"/>
      <p:bldP spid="52294" grpId="0" animBg="1"/>
      <p:bldP spid="52295" grpId="0" animBg="1"/>
      <p:bldP spid="52296" grpId="0" animBg="1"/>
      <p:bldP spid="52297" grpId="0" animBg="1"/>
      <p:bldP spid="52298" grpId="0" animBg="1"/>
      <p:bldP spid="52299" grpId="0" animBg="1"/>
      <p:bldP spid="52300" grpId="0" animBg="1"/>
      <p:bldP spid="52301" grpId="0" animBg="1"/>
      <p:bldP spid="52302" grpId="0" animBg="1"/>
      <p:bldP spid="52303" grpId="0" animBg="1"/>
      <p:bldP spid="52304" grpId="0" animBg="1"/>
      <p:bldP spid="52305" grpId="0" animBg="1"/>
      <p:bldP spid="52306" grpId="0" animBg="1"/>
      <p:bldP spid="52307" grpId="0" animBg="1"/>
      <p:bldP spid="52308" grpId="0" animBg="1"/>
      <p:bldP spid="52309" grpId="0" animBg="1"/>
      <p:bldP spid="52310" grpId="0" animBg="1"/>
      <p:bldP spid="52311" grpId="0" animBg="1"/>
      <p:bldP spid="52312" grpId="0" animBg="1"/>
      <p:bldP spid="52313" grpId="0" animBg="1"/>
      <p:bldP spid="52314" grpId="0" animBg="1"/>
      <p:bldP spid="52315" grpId="0" animBg="1"/>
      <p:bldP spid="52316" grpId="0" animBg="1"/>
      <p:bldP spid="52317" grpId="0" animBg="1"/>
      <p:bldP spid="52318" grpId="0" animBg="1"/>
      <p:bldP spid="52319" grpId="0" animBg="1"/>
      <p:bldP spid="52320" grpId="0" animBg="1"/>
      <p:bldP spid="52321" grpId="0" animBg="1"/>
      <p:bldP spid="52322" grpId="0" animBg="1"/>
      <p:bldP spid="52323" grpId="0" animBg="1"/>
      <p:bldP spid="52324" grpId="0" animBg="1"/>
      <p:bldP spid="52325" grpId="0" animBg="1"/>
      <p:bldP spid="52326" grpId="0" animBg="1"/>
      <p:bldP spid="52327" grpId="0" animBg="1"/>
      <p:bldP spid="52328" grpId="0" animBg="1"/>
      <p:bldP spid="52329" grpId="0" animBg="1"/>
      <p:bldP spid="52330" grpId="0" animBg="1"/>
      <p:bldP spid="52331" grpId="0" build="p" autoUpdateAnimBg="0"/>
      <p:bldP spid="52332" grpId="0" build="p" autoUpdateAnimBg="0"/>
      <p:bldP spid="52333" grpId="0" build="p" autoUpdateAnimBg="0"/>
      <p:bldP spid="52334" grpId="0" build="p" autoUpdateAnimBg="0"/>
      <p:bldP spid="52335" grpId="0" build="p" autoUpdateAnimBg="0"/>
      <p:bldP spid="52336" grpId="0" build="p" autoUpdateAnimBg="0"/>
      <p:bldP spid="52337" grpId="0" animBg="1"/>
      <p:bldP spid="52338" grpId="0" animBg="1"/>
      <p:bldP spid="52339" grpId="0" animBg="1" autoUpdateAnimBg="0"/>
      <p:bldP spid="52340" grpId="0" animBg="1"/>
      <p:bldP spid="52342" grpId="0" animBg="1"/>
      <p:bldP spid="52344" grpId="0" animBg="1"/>
      <p:bldP spid="52348" grpId="0" animBg="1"/>
      <p:bldP spid="52351" grpId="0" animBg="1"/>
      <p:bldP spid="52352" grpId="0" animBg="1"/>
      <p:bldP spid="52353" grpId="0" animBg="1"/>
      <p:bldP spid="52354" grpId="0" animBg="1"/>
      <p:bldP spid="52355" grpId="0" animBg="1"/>
      <p:bldP spid="52356" grpId="0" animBg="1"/>
      <p:bldP spid="52358" grpId="0" animBg="1"/>
      <p:bldP spid="52359" grpId="0" animBg="1"/>
      <p:bldP spid="52360" grpId="0" animBg="1"/>
      <p:bldP spid="52361" grpId="0" animBg="1"/>
      <p:bldP spid="52362" grpId="0" animBg="1"/>
      <p:bldP spid="52363" grpId="0" animBg="1"/>
      <p:bldP spid="52364" grpId="0" animBg="1"/>
      <p:bldP spid="52365" grpId="0" animBg="1"/>
      <p:bldP spid="52367" grpId="0" animBg="1"/>
      <p:bldP spid="52368" grpId="0" animBg="1"/>
      <p:bldP spid="52369" grpId="0" animBg="1"/>
      <p:bldP spid="52370" grpId="0" animBg="1"/>
      <p:bldP spid="52371" grpId="0" animBg="1"/>
      <p:bldP spid="52372" grpId="0" animBg="1"/>
      <p:bldP spid="52373" grpId="0" animBg="1"/>
      <p:bldP spid="52374" grpId="0" animBg="1"/>
      <p:bldP spid="52375" grpId="0" animBg="1"/>
      <p:bldP spid="52376" grpId="0" animBg="1"/>
      <p:bldP spid="52377" grpId="0" animBg="1"/>
      <p:bldP spid="52378" grpId="0" animBg="1"/>
      <p:bldP spid="52379" grpId="0" animBg="1"/>
      <p:bldP spid="52380" grpId="0" animBg="1"/>
      <p:bldP spid="52381" grpId="0" animBg="1"/>
      <p:bldP spid="52382" grpId="0" build="p" autoUpdateAnimBg="0"/>
      <p:bldP spid="5238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磁盘</a:t>
            </a:r>
            <a:endParaRPr lang="en-US" dirty="0"/>
          </a:p>
        </p:txBody>
      </p:sp>
      <p:sp>
        <p:nvSpPr>
          <p:cNvPr id="3" name="Content Placeholder 2"/>
          <p:cNvSpPr>
            <a:spLocks noGrp="1"/>
          </p:cNvSpPr>
          <p:nvPr>
            <p:ph idx="1"/>
          </p:nvPr>
        </p:nvSpPr>
        <p:spPr/>
        <p:txBody>
          <a:bodyPr/>
          <a:lstStyle/>
          <a:p>
            <a:r>
              <a:rPr lang="zh-CN" altLang="en-US" dirty="0"/>
              <a:t>目的</a:t>
            </a:r>
          </a:p>
          <a:p>
            <a:pPr lvl="1"/>
            <a:r>
              <a:rPr lang="zh-CN" altLang="en-US" dirty="0"/>
              <a:t>长期存储、断电后存储</a:t>
            </a:r>
          </a:p>
          <a:p>
            <a:pPr lvl="1"/>
            <a:r>
              <a:rPr lang="zh-CN" altLang="en-US" dirty="0"/>
              <a:t>容量大、价格低廉，但速度慢</a:t>
            </a:r>
          </a:p>
          <a:p>
            <a:pPr lvl="1"/>
            <a:r>
              <a:rPr lang="zh-CN" altLang="en-US" dirty="0"/>
              <a:t>可用在层次存储器的最底层</a:t>
            </a:r>
          </a:p>
          <a:p>
            <a:r>
              <a:rPr lang="zh-CN" altLang="en-US" dirty="0"/>
              <a:t>特点</a:t>
            </a:r>
          </a:p>
          <a:p>
            <a:pPr lvl="1"/>
            <a:r>
              <a:rPr lang="zh-CN" altLang="en-US" dirty="0"/>
              <a:t>使用旋转托盘上的表面磁颗粒来存储数据</a:t>
            </a:r>
          </a:p>
          <a:p>
            <a:pPr lvl="1"/>
            <a:r>
              <a:rPr lang="zh-CN" altLang="en-US" dirty="0"/>
              <a:t>可移动的读</a:t>
            </a:r>
            <a:r>
              <a:rPr lang="en-US" altLang="zh-CN" dirty="0"/>
              <a:t>/</a:t>
            </a:r>
            <a:r>
              <a:rPr lang="zh-CN" altLang="en-US" dirty="0"/>
              <a:t>写头来访问磁盘</a:t>
            </a:r>
          </a:p>
          <a:p>
            <a:r>
              <a:rPr lang="zh-CN" altLang="en-US" dirty="0"/>
              <a:t>硬盘、软盘比较</a:t>
            </a:r>
          </a:p>
          <a:p>
            <a:pPr lvl="1"/>
            <a:r>
              <a:rPr lang="zh-CN" altLang="en-US" dirty="0"/>
              <a:t>硬质托盘（金属铝），面积可以比较大；</a:t>
            </a:r>
          </a:p>
          <a:p>
            <a:pPr lvl="1"/>
            <a:r>
              <a:rPr lang="zh-CN" altLang="en-US" dirty="0"/>
              <a:t>由于可被精确控制，密度可以更高</a:t>
            </a:r>
          </a:p>
          <a:p>
            <a:pPr lvl="1"/>
            <a:r>
              <a:rPr lang="zh-CN" altLang="en-US" dirty="0"/>
              <a:t>旋转速度快，传输率高</a:t>
            </a:r>
          </a:p>
          <a:p>
            <a:pPr lvl="1"/>
            <a:r>
              <a:rPr lang="zh-CN" altLang="en-US" dirty="0"/>
              <a:t>可以多个盘片组合</a:t>
            </a:r>
          </a:p>
          <a:p>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14</a:t>
            </a:fld>
            <a:endParaRPr lang="zh-CN" altLang="en-US">
              <a:solidFill>
                <a:srgbClr val="1F497D"/>
              </a:solidFill>
            </a:endParaRPr>
          </a:p>
        </p:txBody>
      </p:sp>
    </p:spTree>
    <p:extLst>
      <p:ext uri="{BB962C8B-B14F-4D97-AF65-F5344CB8AC3E}">
        <p14:creationId xmlns:p14="http://schemas.microsoft.com/office/powerpoint/2010/main" val="302654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硬磁盘设备</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15</a:t>
            </a:fld>
            <a:endParaRPr lang="zh-CN" altLang="en-US">
              <a:solidFill>
                <a:srgbClr val="1F497D"/>
              </a:solidFill>
            </a:endParaRPr>
          </a:p>
        </p:txBody>
      </p:sp>
      <p:sp>
        <p:nvSpPr>
          <p:cNvPr id="5" name="Line 4"/>
          <p:cNvSpPr>
            <a:spLocks noChangeShapeType="1"/>
          </p:cNvSpPr>
          <p:nvPr/>
        </p:nvSpPr>
        <p:spPr bwMode="auto">
          <a:xfrm flipH="1">
            <a:off x="2895600" y="4191000"/>
            <a:ext cx="0" cy="381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6" name="Rectangle 5"/>
          <p:cNvSpPr>
            <a:spLocks noChangeArrowheads="1"/>
          </p:cNvSpPr>
          <p:nvPr/>
        </p:nvSpPr>
        <p:spPr bwMode="auto">
          <a:xfrm>
            <a:off x="2057400" y="2362200"/>
            <a:ext cx="457200" cy="1295400"/>
          </a:xfrm>
          <a:prstGeom prst="rect">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7" name="Rectangle 7"/>
          <p:cNvSpPr>
            <a:spLocks noChangeArrowheads="1"/>
          </p:cNvSpPr>
          <p:nvPr/>
        </p:nvSpPr>
        <p:spPr bwMode="auto">
          <a:xfrm>
            <a:off x="1524000" y="2514600"/>
            <a:ext cx="1600200" cy="76200"/>
          </a:xfrm>
          <a:prstGeom prst="rect">
            <a:avLst/>
          </a:prstGeom>
          <a:solidFill>
            <a:srgbClr val="FFCC66"/>
          </a:solidFill>
          <a:ln w="28575">
            <a:solidFill>
              <a:srgbClr val="3333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8" name="Rectangle 8"/>
          <p:cNvSpPr>
            <a:spLocks noChangeArrowheads="1"/>
          </p:cNvSpPr>
          <p:nvPr/>
        </p:nvSpPr>
        <p:spPr bwMode="auto">
          <a:xfrm>
            <a:off x="1524000" y="2819400"/>
            <a:ext cx="1600200" cy="76200"/>
          </a:xfrm>
          <a:prstGeom prst="rect">
            <a:avLst/>
          </a:prstGeom>
          <a:solidFill>
            <a:srgbClr val="FFCC66"/>
          </a:solidFill>
          <a:ln w="28575">
            <a:solidFill>
              <a:srgbClr val="3333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9" name="Rectangle 9"/>
          <p:cNvSpPr>
            <a:spLocks noChangeArrowheads="1"/>
          </p:cNvSpPr>
          <p:nvPr/>
        </p:nvSpPr>
        <p:spPr bwMode="auto">
          <a:xfrm>
            <a:off x="1524000" y="3124200"/>
            <a:ext cx="1600200" cy="76200"/>
          </a:xfrm>
          <a:prstGeom prst="rect">
            <a:avLst/>
          </a:prstGeom>
          <a:solidFill>
            <a:srgbClr val="FFCC66"/>
          </a:solidFill>
          <a:ln w="28575">
            <a:solidFill>
              <a:srgbClr val="3333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10" name="Rectangle 10"/>
          <p:cNvSpPr>
            <a:spLocks noChangeArrowheads="1"/>
          </p:cNvSpPr>
          <p:nvPr/>
        </p:nvSpPr>
        <p:spPr bwMode="auto">
          <a:xfrm>
            <a:off x="1524000" y="3429000"/>
            <a:ext cx="1600200" cy="76200"/>
          </a:xfrm>
          <a:prstGeom prst="rect">
            <a:avLst/>
          </a:prstGeom>
          <a:solidFill>
            <a:srgbClr val="FFCC66"/>
          </a:solidFill>
          <a:ln w="28575">
            <a:solidFill>
              <a:srgbClr val="3333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11" name="Rectangle 11"/>
          <p:cNvSpPr>
            <a:spLocks noChangeArrowheads="1"/>
          </p:cNvSpPr>
          <p:nvPr/>
        </p:nvSpPr>
        <p:spPr bwMode="auto">
          <a:xfrm>
            <a:off x="2133600" y="3657600"/>
            <a:ext cx="228600" cy="838200"/>
          </a:xfrm>
          <a:prstGeom prst="rect">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12" name="Rectangle 12"/>
          <p:cNvSpPr>
            <a:spLocks noChangeArrowheads="1"/>
          </p:cNvSpPr>
          <p:nvPr/>
        </p:nvSpPr>
        <p:spPr bwMode="auto">
          <a:xfrm>
            <a:off x="1447800" y="3733800"/>
            <a:ext cx="1600200" cy="381000"/>
          </a:xfrm>
          <a:prstGeom prst="rect">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13" name="Rectangle 13"/>
          <p:cNvSpPr>
            <a:spLocks noChangeArrowheads="1"/>
          </p:cNvSpPr>
          <p:nvPr/>
        </p:nvSpPr>
        <p:spPr bwMode="auto">
          <a:xfrm>
            <a:off x="1447800" y="4572000"/>
            <a:ext cx="1676400" cy="304800"/>
          </a:xfrm>
          <a:prstGeom prst="rect">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14" name="Rectangle 14"/>
          <p:cNvSpPr>
            <a:spLocks noChangeArrowheads="1"/>
          </p:cNvSpPr>
          <p:nvPr/>
        </p:nvSpPr>
        <p:spPr bwMode="auto">
          <a:xfrm>
            <a:off x="5181600" y="4572000"/>
            <a:ext cx="762000" cy="457200"/>
          </a:xfrm>
          <a:prstGeom prst="rect">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15" name="Rectangle 15"/>
          <p:cNvSpPr>
            <a:spLocks noChangeArrowheads="1"/>
          </p:cNvSpPr>
          <p:nvPr/>
        </p:nvSpPr>
        <p:spPr bwMode="auto">
          <a:xfrm>
            <a:off x="5410200" y="4343400"/>
            <a:ext cx="304800" cy="228600"/>
          </a:xfrm>
          <a:prstGeom prst="rect">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16" name="Rectangle 16"/>
          <p:cNvSpPr>
            <a:spLocks noChangeArrowheads="1"/>
          </p:cNvSpPr>
          <p:nvPr/>
        </p:nvSpPr>
        <p:spPr bwMode="auto">
          <a:xfrm>
            <a:off x="2057400" y="4267200"/>
            <a:ext cx="3810000" cy="152400"/>
          </a:xfrm>
          <a:prstGeom prst="rect">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17" name="Line 17"/>
          <p:cNvSpPr>
            <a:spLocks noChangeShapeType="1"/>
          </p:cNvSpPr>
          <p:nvPr/>
        </p:nvSpPr>
        <p:spPr bwMode="auto">
          <a:xfrm>
            <a:off x="1219200" y="4191000"/>
            <a:ext cx="57912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18" name="Rectangle 18"/>
          <p:cNvSpPr>
            <a:spLocks noChangeArrowheads="1"/>
          </p:cNvSpPr>
          <p:nvPr/>
        </p:nvSpPr>
        <p:spPr bwMode="auto">
          <a:xfrm>
            <a:off x="3810000" y="3733800"/>
            <a:ext cx="1524000" cy="152400"/>
          </a:xfrm>
          <a:prstGeom prst="rect">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19" name="Oval 19"/>
          <p:cNvSpPr>
            <a:spLocks noChangeArrowheads="1"/>
          </p:cNvSpPr>
          <p:nvPr/>
        </p:nvSpPr>
        <p:spPr bwMode="auto">
          <a:xfrm>
            <a:off x="4038600" y="3886200"/>
            <a:ext cx="152400" cy="152400"/>
          </a:xfrm>
          <a:prstGeom prst="ellipse">
            <a:avLst/>
          </a:prstGeom>
          <a:solidFill>
            <a:srgbClr val="FFFFFF"/>
          </a:solidFill>
          <a:ln w="381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0" name="Oval 20"/>
          <p:cNvSpPr>
            <a:spLocks noChangeArrowheads="1"/>
          </p:cNvSpPr>
          <p:nvPr/>
        </p:nvSpPr>
        <p:spPr bwMode="auto">
          <a:xfrm>
            <a:off x="5105400" y="3886200"/>
            <a:ext cx="152400" cy="152400"/>
          </a:xfrm>
          <a:prstGeom prst="ellipse">
            <a:avLst/>
          </a:prstGeom>
          <a:solidFill>
            <a:srgbClr val="FFFFFF"/>
          </a:solidFill>
          <a:ln w="381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1" name="Rectangle 21"/>
          <p:cNvSpPr>
            <a:spLocks noChangeArrowheads="1"/>
          </p:cNvSpPr>
          <p:nvPr/>
        </p:nvSpPr>
        <p:spPr bwMode="auto">
          <a:xfrm flipV="1">
            <a:off x="3352800" y="2590800"/>
            <a:ext cx="1676400" cy="76200"/>
          </a:xfrm>
          <a:prstGeom prst="rect">
            <a:avLst/>
          </a:prstGeom>
          <a:solidFill>
            <a:schemeClr val="bg2"/>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2" name="Rectangle 22"/>
          <p:cNvSpPr>
            <a:spLocks noChangeArrowheads="1"/>
          </p:cNvSpPr>
          <p:nvPr/>
        </p:nvSpPr>
        <p:spPr bwMode="auto">
          <a:xfrm>
            <a:off x="3352800" y="2743200"/>
            <a:ext cx="1676400" cy="76200"/>
          </a:xfrm>
          <a:prstGeom prst="rect">
            <a:avLst/>
          </a:prstGeom>
          <a:solidFill>
            <a:schemeClr val="bg2"/>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3" name="Rectangle 23"/>
          <p:cNvSpPr>
            <a:spLocks noChangeArrowheads="1"/>
          </p:cNvSpPr>
          <p:nvPr/>
        </p:nvSpPr>
        <p:spPr bwMode="auto">
          <a:xfrm>
            <a:off x="3352800" y="3048000"/>
            <a:ext cx="1600200" cy="76200"/>
          </a:xfrm>
          <a:prstGeom prst="rect">
            <a:avLst/>
          </a:prstGeom>
          <a:solidFill>
            <a:schemeClr val="bg2"/>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4" name="Rectangle 24"/>
          <p:cNvSpPr>
            <a:spLocks noChangeArrowheads="1"/>
          </p:cNvSpPr>
          <p:nvPr/>
        </p:nvSpPr>
        <p:spPr bwMode="auto">
          <a:xfrm>
            <a:off x="3352800" y="3200400"/>
            <a:ext cx="1676400" cy="76200"/>
          </a:xfrm>
          <a:prstGeom prst="rect">
            <a:avLst/>
          </a:prstGeom>
          <a:solidFill>
            <a:schemeClr val="bg2"/>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5" name="Rectangle 25"/>
          <p:cNvSpPr>
            <a:spLocks noChangeArrowheads="1"/>
          </p:cNvSpPr>
          <p:nvPr/>
        </p:nvSpPr>
        <p:spPr bwMode="auto">
          <a:xfrm>
            <a:off x="3352800" y="3352800"/>
            <a:ext cx="1676400" cy="76200"/>
          </a:xfrm>
          <a:prstGeom prst="rect">
            <a:avLst/>
          </a:prstGeom>
          <a:solidFill>
            <a:schemeClr val="bg2"/>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6" name="Rectangle 26"/>
          <p:cNvSpPr>
            <a:spLocks noChangeArrowheads="1"/>
          </p:cNvSpPr>
          <p:nvPr/>
        </p:nvSpPr>
        <p:spPr bwMode="auto">
          <a:xfrm>
            <a:off x="3352800" y="2590800"/>
            <a:ext cx="304800" cy="76200"/>
          </a:xfrm>
          <a:prstGeom prst="rect">
            <a:avLst/>
          </a:prstGeom>
          <a:solidFill>
            <a:srgbClr val="3333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7" name="Rectangle 27"/>
          <p:cNvSpPr>
            <a:spLocks noChangeArrowheads="1"/>
          </p:cNvSpPr>
          <p:nvPr/>
        </p:nvSpPr>
        <p:spPr bwMode="auto">
          <a:xfrm>
            <a:off x="3352800" y="2743200"/>
            <a:ext cx="304800" cy="76200"/>
          </a:xfrm>
          <a:prstGeom prst="rect">
            <a:avLst/>
          </a:prstGeom>
          <a:solidFill>
            <a:srgbClr val="3333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8" name="Rectangle 28"/>
          <p:cNvSpPr>
            <a:spLocks noChangeArrowheads="1"/>
          </p:cNvSpPr>
          <p:nvPr/>
        </p:nvSpPr>
        <p:spPr bwMode="auto">
          <a:xfrm>
            <a:off x="3352800" y="2895600"/>
            <a:ext cx="1676400" cy="76200"/>
          </a:xfrm>
          <a:prstGeom prst="rect">
            <a:avLst/>
          </a:prstGeom>
          <a:solidFill>
            <a:schemeClr val="bg2"/>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9" name="Rectangle 29"/>
          <p:cNvSpPr>
            <a:spLocks noChangeArrowheads="1"/>
          </p:cNvSpPr>
          <p:nvPr/>
        </p:nvSpPr>
        <p:spPr bwMode="auto">
          <a:xfrm>
            <a:off x="3352800" y="2895600"/>
            <a:ext cx="304800" cy="76200"/>
          </a:xfrm>
          <a:prstGeom prst="rect">
            <a:avLst/>
          </a:prstGeom>
          <a:solidFill>
            <a:srgbClr val="3333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30" name="Rectangle 30"/>
          <p:cNvSpPr>
            <a:spLocks noChangeArrowheads="1"/>
          </p:cNvSpPr>
          <p:nvPr/>
        </p:nvSpPr>
        <p:spPr bwMode="auto">
          <a:xfrm>
            <a:off x="3352800" y="3048000"/>
            <a:ext cx="304800" cy="76200"/>
          </a:xfrm>
          <a:prstGeom prst="rect">
            <a:avLst/>
          </a:prstGeom>
          <a:solidFill>
            <a:srgbClr val="3333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31" name="Rectangle 31"/>
          <p:cNvSpPr>
            <a:spLocks noChangeArrowheads="1"/>
          </p:cNvSpPr>
          <p:nvPr/>
        </p:nvSpPr>
        <p:spPr bwMode="auto">
          <a:xfrm>
            <a:off x="3352800" y="3200400"/>
            <a:ext cx="304800" cy="76200"/>
          </a:xfrm>
          <a:prstGeom prst="rect">
            <a:avLst/>
          </a:prstGeom>
          <a:solidFill>
            <a:srgbClr val="3333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32" name="Rectangle 32"/>
          <p:cNvSpPr>
            <a:spLocks noChangeArrowheads="1"/>
          </p:cNvSpPr>
          <p:nvPr/>
        </p:nvSpPr>
        <p:spPr bwMode="auto">
          <a:xfrm>
            <a:off x="3352800" y="3352800"/>
            <a:ext cx="304800" cy="76200"/>
          </a:xfrm>
          <a:prstGeom prst="rect">
            <a:avLst/>
          </a:prstGeom>
          <a:solidFill>
            <a:srgbClr val="3333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33" name="Rectangle 33"/>
          <p:cNvSpPr>
            <a:spLocks noChangeArrowheads="1"/>
          </p:cNvSpPr>
          <p:nvPr/>
        </p:nvSpPr>
        <p:spPr bwMode="auto">
          <a:xfrm>
            <a:off x="4191000" y="2514600"/>
            <a:ext cx="228600" cy="1219200"/>
          </a:xfrm>
          <a:prstGeom prst="rect">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34" name="Rectangle 34"/>
          <p:cNvSpPr>
            <a:spLocks noChangeArrowheads="1"/>
          </p:cNvSpPr>
          <p:nvPr/>
        </p:nvSpPr>
        <p:spPr bwMode="auto">
          <a:xfrm>
            <a:off x="4876800" y="2514600"/>
            <a:ext cx="304800" cy="1219200"/>
          </a:xfrm>
          <a:prstGeom prst="rect">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35" name="Rectangle 35"/>
          <p:cNvSpPr>
            <a:spLocks noChangeArrowheads="1"/>
          </p:cNvSpPr>
          <p:nvPr/>
        </p:nvSpPr>
        <p:spPr bwMode="auto">
          <a:xfrm>
            <a:off x="5105400" y="2819400"/>
            <a:ext cx="304800" cy="381000"/>
          </a:xfrm>
          <a:prstGeom prst="rect">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36" name="Rectangle 36"/>
          <p:cNvSpPr>
            <a:spLocks noChangeArrowheads="1"/>
          </p:cNvSpPr>
          <p:nvPr/>
        </p:nvSpPr>
        <p:spPr bwMode="auto">
          <a:xfrm>
            <a:off x="5410200" y="2667000"/>
            <a:ext cx="1219200" cy="685800"/>
          </a:xfrm>
          <a:prstGeom prst="rect">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37" name="Rectangle 37"/>
          <p:cNvSpPr>
            <a:spLocks noChangeArrowheads="1"/>
          </p:cNvSpPr>
          <p:nvPr/>
        </p:nvSpPr>
        <p:spPr bwMode="auto">
          <a:xfrm>
            <a:off x="6629400" y="2819400"/>
            <a:ext cx="152400" cy="381000"/>
          </a:xfrm>
          <a:prstGeom prst="rect">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38" name="Rectangle 38"/>
          <p:cNvSpPr>
            <a:spLocks noChangeArrowheads="1"/>
          </p:cNvSpPr>
          <p:nvPr/>
        </p:nvSpPr>
        <p:spPr bwMode="auto">
          <a:xfrm>
            <a:off x="4572000" y="2514600"/>
            <a:ext cx="152400" cy="990600"/>
          </a:xfrm>
          <a:prstGeom prst="rect">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39" name="Rectangle 39"/>
          <p:cNvSpPr>
            <a:spLocks noChangeArrowheads="1"/>
          </p:cNvSpPr>
          <p:nvPr/>
        </p:nvSpPr>
        <p:spPr bwMode="auto">
          <a:xfrm>
            <a:off x="3086100" y="1143000"/>
            <a:ext cx="800100" cy="457200"/>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1" hangingPunct="1"/>
            <a:r>
              <a:rPr lang="zh-CN" altLang="en-US" b="1"/>
              <a:t>磁头</a:t>
            </a:r>
          </a:p>
        </p:txBody>
      </p:sp>
      <p:sp>
        <p:nvSpPr>
          <p:cNvPr id="40" name="Line 40"/>
          <p:cNvSpPr>
            <a:spLocks noChangeShapeType="1"/>
          </p:cNvSpPr>
          <p:nvPr/>
        </p:nvSpPr>
        <p:spPr bwMode="auto">
          <a:xfrm>
            <a:off x="3581400" y="1676400"/>
            <a:ext cx="0" cy="990600"/>
          </a:xfrm>
          <a:prstGeom prst="line">
            <a:avLst/>
          </a:prstGeom>
          <a:noFill/>
          <a:ln w="2857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41" name="Rectangle 41"/>
          <p:cNvSpPr>
            <a:spLocks noChangeArrowheads="1"/>
          </p:cNvSpPr>
          <p:nvPr/>
        </p:nvSpPr>
        <p:spPr bwMode="auto">
          <a:xfrm>
            <a:off x="592138" y="1920875"/>
            <a:ext cx="492125" cy="1187450"/>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1" hangingPunct="1"/>
            <a:r>
              <a:rPr lang="zh-CN" altLang="en-US" b="1"/>
              <a:t>磁</a:t>
            </a:r>
          </a:p>
          <a:p>
            <a:pPr algn="ctr" eaLnBrk="1" hangingPunct="1"/>
            <a:r>
              <a:rPr lang="zh-CN" altLang="en-US" b="1"/>
              <a:t>盘</a:t>
            </a:r>
          </a:p>
          <a:p>
            <a:pPr algn="ctr" eaLnBrk="1" hangingPunct="1"/>
            <a:r>
              <a:rPr lang="zh-CN" altLang="en-US" b="1"/>
              <a:t>组</a:t>
            </a:r>
          </a:p>
        </p:txBody>
      </p:sp>
      <p:sp>
        <p:nvSpPr>
          <p:cNvPr id="42" name="Line 42"/>
          <p:cNvSpPr>
            <a:spLocks noChangeShapeType="1"/>
          </p:cNvSpPr>
          <p:nvPr/>
        </p:nvSpPr>
        <p:spPr bwMode="auto">
          <a:xfrm>
            <a:off x="1066800" y="2362200"/>
            <a:ext cx="609600" cy="533400"/>
          </a:xfrm>
          <a:prstGeom prst="line">
            <a:avLst/>
          </a:prstGeom>
          <a:noFill/>
          <a:ln w="2857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 name="Rectangle 43"/>
          <p:cNvSpPr>
            <a:spLocks noChangeArrowheads="1"/>
          </p:cNvSpPr>
          <p:nvPr/>
        </p:nvSpPr>
        <p:spPr bwMode="auto">
          <a:xfrm>
            <a:off x="361950" y="3276600"/>
            <a:ext cx="800100" cy="457200"/>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1" hangingPunct="1"/>
            <a:r>
              <a:rPr lang="zh-CN" altLang="en-US" b="1"/>
              <a:t>主轴</a:t>
            </a:r>
          </a:p>
        </p:txBody>
      </p:sp>
      <p:sp>
        <p:nvSpPr>
          <p:cNvPr id="44" name="Line 44"/>
          <p:cNvSpPr>
            <a:spLocks noChangeShapeType="1"/>
          </p:cNvSpPr>
          <p:nvPr/>
        </p:nvSpPr>
        <p:spPr bwMode="auto">
          <a:xfrm flipV="1">
            <a:off x="1143000" y="3581400"/>
            <a:ext cx="1066800" cy="0"/>
          </a:xfrm>
          <a:prstGeom prst="line">
            <a:avLst/>
          </a:prstGeom>
          <a:noFill/>
          <a:ln w="2857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45" name="Rectangle 45"/>
          <p:cNvSpPr>
            <a:spLocks noChangeArrowheads="1"/>
          </p:cNvSpPr>
          <p:nvPr/>
        </p:nvSpPr>
        <p:spPr bwMode="auto">
          <a:xfrm>
            <a:off x="131763" y="3824288"/>
            <a:ext cx="1108075" cy="457200"/>
          </a:xfrm>
          <a:prstGeom prst="rect">
            <a:avLst/>
          </a:prstGeom>
          <a:solidFill>
            <a:srgbClr val="FFFFFF"/>
          </a:solidFill>
          <a:ln>
            <a:noFill/>
          </a:ln>
          <a:effectLst/>
          <a:extLst>
            <a:ext uri="{91240B29-F687-4F45-9708-019B960494DF}">
              <a14:hiddenLine xmlns:a14="http://schemas.microsoft.com/office/drawing/2010/main" w="28575">
                <a:solidFill>
                  <a:srgbClr val="3333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1" hangingPunct="1"/>
            <a:r>
              <a:rPr lang="zh-CN" altLang="en-US" b="1"/>
              <a:t>通风机</a:t>
            </a:r>
          </a:p>
        </p:txBody>
      </p:sp>
      <p:sp>
        <p:nvSpPr>
          <p:cNvPr id="46" name="Line 46"/>
          <p:cNvSpPr>
            <a:spLocks noChangeShapeType="1"/>
          </p:cNvSpPr>
          <p:nvPr/>
        </p:nvSpPr>
        <p:spPr bwMode="auto">
          <a:xfrm>
            <a:off x="1143000" y="3962400"/>
            <a:ext cx="685800" cy="0"/>
          </a:xfrm>
          <a:prstGeom prst="line">
            <a:avLst/>
          </a:prstGeom>
          <a:noFill/>
          <a:ln w="2857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7" name="Rectangle 47"/>
          <p:cNvSpPr>
            <a:spLocks noChangeArrowheads="1"/>
          </p:cNvSpPr>
          <p:nvPr/>
        </p:nvSpPr>
        <p:spPr bwMode="auto">
          <a:xfrm>
            <a:off x="3276600" y="4038600"/>
            <a:ext cx="2362200" cy="152400"/>
          </a:xfrm>
          <a:prstGeom prst="rect">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48" name="Rectangle 48"/>
          <p:cNvSpPr>
            <a:spLocks noChangeArrowheads="1"/>
          </p:cNvSpPr>
          <p:nvPr/>
        </p:nvSpPr>
        <p:spPr bwMode="auto">
          <a:xfrm>
            <a:off x="4191000" y="1143000"/>
            <a:ext cx="1108075" cy="457200"/>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1" hangingPunct="1"/>
            <a:r>
              <a:rPr lang="zh-CN" altLang="en-US" b="1"/>
              <a:t>取数臂</a:t>
            </a:r>
          </a:p>
        </p:txBody>
      </p:sp>
      <p:sp>
        <p:nvSpPr>
          <p:cNvPr id="49" name="Line 49"/>
          <p:cNvSpPr>
            <a:spLocks noChangeShapeType="1"/>
          </p:cNvSpPr>
          <p:nvPr/>
        </p:nvSpPr>
        <p:spPr bwMode="auto">
          <a:xfrm flipH="1">
            <a:off x="4648200" y="1676400"/>
            <a:ext cx="0" cy="1066800"/>
          </a:xfrm>
          <a:prstGeom prst="line">
            <a:avLst/>
          </a:prstGeom>
          <a:noFill/>
          <a:ln w="2857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50" name="Rectangle 50"/>
          <p:cNvSpPr>
            <a:spLocks noChangeArrowheads="1"/>
          </p:cNvSpPr>
          <p:nvPr/>
        </p:nvSpPr>
        <p:spPr bwMode="auto">
          <a:xfrm>
            <a:off x="5638800" y="1143000"/>
            <a:ext cx="1724025" cy="457200"/>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1" hangingPunct="1"/>
            <a:r>
              <a:rPr lang="zh-CN" altLang="en-US" b="1"/>
              <a:t>定位驱动器</a:t>
            </a:r>
          </a:p>
        </p:txBody>
      </p:sp>
      <p:sp>
        <p:nvSpPr>
          <p:cNvPr id="51" name="Line 51"/>
          <p:cNvSpPr>
            <a:spLocks noChangeShapeType="1"/>
          </p:cNvSpPr>
          <p:nvPr/>
        </p:nvSpPr>
        <p:spPr bwMode="auto">
          <a:xfrm flipH="1">
            <a:off x="6248400" y="1600200"/>
            <a:ext cx="0" cy="1143000"/>
          </a:xfrm>
          <a:prstGeom prst="line">
            <a:avLst/>
          </a:prstGeom>
          <a:noFill/>
          <a:ln w="2857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52" name="Rectangle 52"/>
          <p:cNvSpPr>
            <a:spLocks noChangeArrowheads="1"/>
          </p:cNvSpPr>
          <p:nvPr/>
        </p:nvSpPr>
        <p:spPr bwMode="auto">
          <a:xfrm>
            <a:off x="7239000" y="2667000"/>
            <a:ext cx="1108075" cy="822325"/>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1" hangingPunct="1"/>
            <a:r>
              <a:rPr lang="zh-CN" altLang="en-US" b="1"/>
              <a:t>速度</a:t>
            </a:r>
          </a:p>
          <a:p>
            <a:pPr algn="ctr" eaLnBrk="1" hangingPunct="1"/>
            <a:r>
              <a:rPr lang="zh-CN" altLang="en-US" b="1"/>
              <a:t>传感器</a:t>
            </a:r>
          </a:p>
        </p:txBody>
      </p:sp>
      <p:sp>
        <p:nvSpPr>
          <p:cNvPr id="53" name="Line 53"/>
          <p:cNvSpPr>
            <a:spLocks noChangeShapeType="1"/>
          </p:cNvSpPr>
          <p:nvPr/>
        </p:nvSpPr>
        <p:spPr bwMode="auto">
          <a:xfrm flipH="1">
            <a:off x="6705600" y="2971800"/>
            <a:ext cx="609600" cy="0"/>
          </a:xfrm>
          <a:prstGeom prst="line">
            <a:avLst/>
          </a:prstGeom>
          <a:noFill/>
          <a:ln w="2857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54" name="Rectangle 54"/>
          <p:cNvSpPr>
            <a:spLocks noChangeArrowheads="1"/>
          </p:cNvSpPr>
          <p:nvPr/>
        </p:nvSpPr>
        <p:spPr bwMode="auto">
          <a:xfrm>
            <a:off x="5848350" y="3505200"/>
            <a:ext cx="800100" cy="457200"/>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1" hangingPunct="1"/>
            <a:r>
              <a:rPr lang="zh-CN" altLang="en-US" b="1"/>
              <a:t>小车</a:t>
            </a:r>
          </a:p>
        </p:txBody>
      </p:sp>
      <p:sp>
        <p:nvSpPr>
          <p:cNvPr id="55" name="Line 55"/>
          <p:cNvSpPr>
            <a:spLocks noChangeShapeType="1"/>
          </p:cNvSpPr>
          <p:nvPr/>
        </p:nvSpPr>
        <p:spPr bwMode="auto">
          <a:xfrm>
            <a:off x="5029200" y="3810000"/>
            <a:ext cx="762000" cy="0"/>
          </a:xfrm>
          <a:prstGeom prst="line">
            <a:avLst/>
          </a:prstGeom>
          <a:noFill/>
          <a:ln w="2857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56" name="Rectangle 56"/>
          <p:cNvSpPr>
            <a:spLocks noChangeArrowheads="1"/>
          </p:cNvSpPr>
          <p:nvPr/>
        </p:nvSpPr>
        <p:spPr bwMode="auto">
          <a:xfrm>
            <a:off x="7239000" y="4648200"/>
            <a:ext cx="1143000" cy="457200"/>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r>
              <a:rPr lang="zh-CN" altLang="en-US" b="1"/>
              <a:t>主电机</a:t>
            </a:r>
          </a:p>
        </p:txBody>
      </p:sp>
      <p:sp>
        <p:nvSpPr>
          <p:cNvPr id="57" name="Rectangle 57"/>
          <p:cNvSpPr>
            <a:spLocks noChangeArrowheads="1"/>
          </p:cNvSpPr>
          <p:nvPr/>
        </p:nvSpPr>
        <p:spPr bwMode="auto">
          <a:xfrm>
            <a:off x="7270750" y="4114800"/>
            <a:ext cx="1416050" cy="457200"/>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1" hangingPunct="1"/>
            <a:r>
              <a:rPr lang="zh-CN" altLang="en-US" b="1"/>
              <a:t>传动皮带</a:t>
            </a:r>
          </a:p>
        </p:txBody>
      </p:sp>
      <p:sp>
        <p:nvSpPr>
          <p:cNvPr id="58" name="Line 58"/>
          <p:cNvSpPr>
            <a:spLocks noChangeShapeType="1"/>
          </p:cNvSpPr>
          <p:nvPr/>
        </p:nvSpPr>
        <p:spPr bwMode="auto">
          <a:xfrm>
            <a:off x="5486400" y="4343400"/>
            <a:ext cx="1752600" cy="0"/>
          </a:xfrm>
          <a:prstGeom prst="line">
            <a:avLst/>
          </a:prstGeom>
          <a:noFill/>
          <a:ln w="2857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59" name="Rectangle 59"/>
          <p:cNvSpPr>
            <a:spLocks noChangeArrowheads="1"/>
          </p:cNvSpPr>
          <p:nvPr/>
        </p:nvSpPr>
        <p:spPr bwMode="auto">
          <a:xfrm flipV="1">
            <a:off x="5334000" y="4191000"/>
            <a:ext cx="457200" cy="76200"/>
          </a:xfrm>
          <a:prstGeom prst="rect">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60" name="Line 60"/>
          <p:cNvSpPr>
            <a:spLocks noChangeShapeType="1"/>
          </p:cNvSpPr>
          <p:nvPr/>
        </p:nvSpPr>
        <p:spPr bwMode="auto">
          <a:xfrm>
            <a:off x="1600200" y="4191000"/>
            <a:ext cx="0" cy="381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61" name="Line 61"/>
          <p:cNvSpPr>
            <a:spLocks noChangeShapeType="1"/>
          </p:cNvSpPr>
          <p:nvPr/>
        </p:nvSpPr>
        <p:spPr bwMode="auto">
          <a:xfrm>
            <a:off x="1295400" y="2438400"/>
            <a:ext cx="0" cy="1752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62" name="Line 62"/>
          <p:cNvSpPr>
            <a:spLocks noChangeShapeType="1"/>
          </p:cNvSpPr>
          <p:nvPr/>
        </p:nvSpPr>
        <p:spPr bwMode="auto">
          <a:xfrm>
            <a:off x="6934200" y="2438400"/>
            <a:ext cx="0" cy="1752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63" name="Line 63"/>
          <p:cNvSpPr>
            <a:spLocks noChangeShapeType="1"/>
          </p:cNvSpPr>
          <p:nvPr/>
        </p:nvSpPr>
        <p:spPr bwMode="auto">
          <a:xfrm>
            <a:off x="1600200" y="2133600"/>
            <a:ext cx="4953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64" name="Freeform 64"/>
          <p:cNvSpPr>
            <a:spLocks/>
          </p:cNvSpPr>
          <p:nvPr/>
        </p:nvSpPr>
        <p:spPr bwMode="auto">
          <a:xfrm>
            <a:off x="1295400" y="2128838"/>
            <a:ext cx="285750" cy="328612"/>
          </a:xfrm>
          <a:custGeom>
            <a:avLst/>
            <a:gdLst>
              <a:gd name="T0" fmla="*/ 0 w 180"/>
              <a:gd name="T1" fmla="*/ 207 h 207"/>
              <a:gd name="T2" fmla="*/ 108 w 180"/>
              <a:gd name="T3" fmla="*/ 3 h 207"/>
              <a:gd name="T4" fmla="*/ 180 w 180"/>
              <a:gd name="T5" fmla="*/ 3 h 207"/>
            </a:gdLst>
            <a:ahLst/>
            <a:cxnLst>
              <a:cxn ang="0">
                <a:pos x="T0" y="T1"/>
              </a:cxn>
              <a:cxn ang="0">
                <a:pos x="T2" y="T3"/>
              </a:cxn>
              <a:cxn ang="0">
                <a:pos x="T4" y="T5"/>
              </a:cxn>
            </a:cxnLst>
            <a:rect l="0" t="0" r="r" b="b"/>
            <a:pathLst>
              <a:path w="180" h="207">
                <a:moveTo>
                  <a:pt x="0" y="207"/>
                </a:moveTo>
                <a:cubicBezTo>
                  <a:pt x="10" y="128"/>
                  <a:pt x="4" y="15"/>
                  <a:pt x="108" y="3"/>
                </a:cubicBezTo>
                <a:cubicBezTo>
                  <a:pt x="132" y="0"/>
                  <a:pt x="156" y="3"/>
                  <a:pt x="180" y="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endParaRPr lang="en-US"/>
          </a:p>
        </p:txBody>
      </p:sp>
      <p:sp>
        <p:nvSpPr>
          <p:cNvPr id="65" name="Freeform 65"/>
          <p:cNvSpPr>
            <a:spLocks/>
          </p:cNvSpPr>
          <p:nvPr/>
        </p:nvSpPr>
        <p:spPr bwMode="auto">
          <a:xfrm>
            <a:off x="6553200" y="2133600"/>
            <a:ext cx="400050" cy="304800"/>
          </a:xfrm>
          <a:custGeom>
            <a:avLst/>
            <a:gdLst>
              <a:gd name="T0" fmla="*/ 0 w 252"/>
              <a:gd name="T1" fmla="*/ 0 h 192"/>
              <a:gd name="T2" fmla="*/ 144 w 252"/>
              <a:gd name="T3" fmla="*/ 12 h 192"/>
              <a:gd name="T4" fmla="*/ 192 w 252"/>
              <a:gd name="T5" fmla="*/ 24 h 192"/>
              <a:gd name="T6" fmla="*/ 216 w 252"/>
              <a:gd name="T7" fmla="*/ 96 h 192"/>
              <a:gd name="T8" fmla="*/ 252 w 252"/>
              <a:gd name="T9" fmla="*/ 192 h 192"/>
            </a:gdLst>
            <a:ahLst/>
            <a:cxnLst>
              <a:cxn ang="0">
                <a:pos x="T0" y="T1"/>
              </a:cxn>
              <a:cxn ang="0">
                <a:pos x="T2" y="T3"/>
              </a:cxn>
              <a:cxn ang="0">
                <a:pos x="T4" y="T5"/>
              </a:cxn>
              <a:cxn ang="0">
                <a:pos x="T6" y="T7"/>
              </a:cxn>
              <a:cxn ang="0">
                <a:pos x="T8" y="T9"/>
              </a:cxn>
            </a:cxnLst>
            <a:rect l="0" t="0" r="r" b="b"/>
            <a:pathLst>
              <a:path w="252" h="192">
                <a:moveTo>
                  <a:pt x="0" y="0"/>
                </a:moveTo>
                <a:cubicBezTo>
                  <a:pt x="48" y="4"/>
                  <a:pt x="96" y="6"/>
                  <a:pt x="144" y="12"/>
                </a:cubicBezTo>
                <a:cubicBezTo>
                  <a:pt x="160" y="14"/>
                  <a:pt x="181" y="11"/>
                  <a:pt x="192" y="24"/>
                </a:cubicBezTo>
                <a:cubicBezTo>
                  <a:pt x="208" y="43"/>
                  <a:pt x="202" y="75"/>
                  <a:pt x="216" y="96"/>
                </a:cubicBezTo>
                <a:cubicBezTo>
                  <a:pt x="238" y="129"/>
                  <a:pt x="252" y="152"/>
                  <a:pt x="252" y="192"/>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endParaRPr lang="en-US"/>
          </a:p>
        </p:txBody>
      </p:sp>
      <p:sp>
        <p:nvSpPr>
          <p:cNvPr id="66" name="Line 66"/>
          <p:cNvSpPr>
            <a:spLocks noChangeShapeType="1"/>
          </p:cNvSpPr>
          <p:nvPr/>
        </p:nvSpPr>
        <p:spPr bwMode="auto">
          <a:xfrm flipV="1">
            <a:off x="5562600" y="4876800"/>
            <a:ext cx="1676400" cy="0"/>
          </a:xfrm>
          <a:prstGeom prst="line">
            <a:avLst/>
          </a:prstGeom>
          <a:noFill/>
          <a:ln w="2857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67" name="Rectangle 67"/>
          <p:cNvSpPr>
            <a:spLocks noChangeArrowheads="1"/>
          </p:cNvSpPr>
          <p:nvPr/>
        </p:nvSpPr>
        <p:spPr bwMode="auto">
          <a:xfrm>
            <a:off x="76200" y="4572000"/>
            <a:ext cx="1108075" cy="457200"/>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1" hangingPunct="1"/>
            <a:r>
              <a:rPr lang="zh-CN" altLang="en-US" b="1"/>
              <a:t>滤尘器</a:t>
            </a:r>
          </a:p>
        </p:txBody>
      </p:sp>
      <p:sp>
        <p:nvSpPr>
          <p:cNvPr id="68" name="Line 68"/>
          <p:cNvSpPr>
            <a:spLocks noChangeShapeType="1"/>
          </p:cNvSpPr>
          <p:nvPr/>
        </p:nvSpPr>
        <p:spPr bwMode="auto">
          <a:xfrm>
            <a:off x="1143000" y="4724400"/>
            <a:ext cx="609600" cy="0"/>
          </a:xfrm>
          <a:prstGeom prst="line">
            <a:avLst/>
          </a:prstGeom>
          <a:noFill/>
          <a:ln w="2857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69" name="Line 69"/>
          <p:cNvSpPr>
            <a:spLocks noChangeShapeType="1"/>
          </p:cNvSpPr>
          <p:nvPr/>
        </p:nvSpPr>
        <p:spPr bwMode="auto">
          <a:xfrm>
            <a:off x="1219200" y="1981200"/>
            <a:ext cx="0" cy="3124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70" name="Line 70"/>
          <p:cNvSpPr>
            <a:spLocks noChangeShapeType="1"/>
          </p:cNvSpPr>
          <p:nvPr/>
        </p:nvSpPr>
        <p:spPr bwMode="auto">
          <a:xfrm>
            <a:off x="1219200" y="1981200"/>
            <a:ext cx="57912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71" name="Line 71"/>
          <p:cNvSpPr>
            <a:spLocks noChangeShapeType="1"/>
          </p:cNvSpPr>
          <p:nvPr/>
        </p:nvSpPr>
        <p:spPr bwMode="auto">
          <a:xfrm>
            <a:off x="7010400" y="1981200"/>
            <a:ext cx="0" cy="3276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72" name="Freeform 72"/>
          <p:cNvSpPr>
            <a:spLocks/>
          </p:cNvSpPr>
          <p:nvPr/>
        </p:nvSpPr>
        <p:spPr bwMode="auto">
          <a:xfrm>
            <a:off x="1219200" y="5105400"/>
            <a:ext cx="5791200" cy="152400"/>
          </a:xfrm>
          <a:custGeom>
            <a:avLst/>
            <a:gdLst>
              <a:gd name="T0" fmla="*/ 0 w 3648"/>
              <a:gd name="T1" fmla="*/ 0 h 312"/>
              <a:gd name="T2" fmla="*/ 648 w 3648"/>
              <a:gd name="T3" fmla="*/ 24 h 312"/>
              <a:gd name="T4" fmla="*/ 792 w 3648"/>
              <a:gd name="T5" fmla="*/ 48 h 312"/>
              <a:gd name="T6" fmla="*/ 948 w 3648"/>
              <a:gd name="T7" fmla="*/ 156 h 312"/>
              <a:gd name="T8" fmla="*/ 996 w 3648"/>
              <a:gd name="T9" fmla="*/ 192 h 312"/>
              <a:gd name="T10" fmla="*/ 1056 w 3648"/>
              <a:gd name="T11" fmla="*/ 204 h 312"/>
              <a:gd name="T12" fmla="*/ 1188 w 3648"/>
              <a:gd name="T13" fmla="*/ 240 h 312"/>
              <a:gd name="T14" fmla="*/ 1764 w 3648"/>
              <a:gd name="T15" fmla="*/ 204 h 312"/>
              <a:gd name="T16" fmla="*/ 1884 w 3648"/>
              <a:gd name="T17" fmla="*/ 180 h 312"/>
              <a:gd name="T18" fmla="*/ 2028 w 3648"/>
              <a:gd name="T19" fmla="*/ 132 h 312"/>
              <a:gd name="T20" fmla="*/ 2208 w 3648"/>
              <a:gd name="T21" fmla="*/ 120 h 312"/>
              <a:gd name="T22" fmla="*/ 3180 w 3648"/>
              <a:gd name="T23" fmla="*/ 180 h 312"/>
              <a:gd name="T24" fmla="*/ 3396 w 3648"/>
              <a:gd name="T25" fmla="*/ 204 h 312"/>
              <a:gd name="T26" fmla="*/ 3468 w 3648"/>
              <a:gd name="T27" fmla="*/ 252 h 312"/>
              <a:gd name="T28" fmla="*/ 3648 w 3648"/>
              <a:gd name="T29"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48" h="312">
                <a:moveTo>
                  <a:pt x="0" y="0"/>
                </a:moveTo>
                <a:cubicBezTo>
                  <a:pt x="216" y="8"/>
                  <a:pt x="432" y="16"/>
                  <a:pt x="648" y="24"/>
                </a:cubicBezTo>
                <a:cubicBezTo>
                  <a:pt x="697" y="26"/>
                  <a:pt x="792" y="48"/>
                  <a:pt x="792" y="48"/>
                </a:cubicBezTo>
                <a:cubicBezTo>
                  <a:pt x="847" y="85"/>
                  <a:pt x="893" y="122"/>
                  <a:pt x="948" y="156"/>
                </a:cubicBezTo>
                <a:cubicBezTo>
                  <a:pt x="965" y="167"/>
                  <a:pt x="978" y="184"/>
                  <a:pt x="996" y="192"/>
                </a:cubicBezTo>
                <a:cubicBezTo>
                  <a:pt x="1015" y="200"/>
                  <a:pt x="1036" y="199"/>
                  <a:pt x="1056" y="204"/>
                </a:cubicBezTo>
                <a:cubicBezTo>
                  <a:pt x="1223" y="250"/>
                  <a:pt x="1042" y="211"/>
                  <a:pt x="1188" y="240"/>
                </a:cubicBezTo>
                <a:cubicBezTo>
                  <a:pt x="1404" y="233"/>
                  <a:pt x="1559" y="218"/>
                  <a:pt x="1764" y="204"/>
                </a:cubicBezTo>
                <a:cubicBezTo>
                  <a:pt x="1804" y="196"/>
                  <a:pt x="1844" y="188"/>
                  <a:pt x="1884" y="180"/>
                </a:cubicBezTo>
                <a:cubicBezTo>
                  <a:pt x="1927" y="171"/>
                  <a:pt x="1983" y="135"/>
                  <a:pt x="2028" y="132"/>
                </a:cubicBezTo>
                <a:cubicBezTo>
                  <a:pt x="2088" y="128"/>
                  <a:pt x="2148" y="124"/>
                  <a:pt x="2208" y="120"/>
                </a:cubicBezTo>
                <a:cubicBezTo>
                  <a:pt x="2535" y="136"/>
                  <a:pt x="2852" y="169"/>
                  <a:pt x="3180" y="180"/>
                </a:cubicBezTo>
                <a:cubicBezTo>
                  <a:pt x="3250" y="198"/>
                  <a:pt x="3326" y="186"/>
                  <a:pt x="3396" y="204"/>
                </a:cubicBezTo>
                <a:cubicBezTo>
                  <a:pt x="3424" y="211"/>
                  <a:pt x="3444" y="236"/>
                  <a:pt x="3468" y="252"/>
                </a:cubicBezTo>
                <a:cubicBezTo>
                  <a:pt x="3541" y="300"/>
                  <a:pt x="3567" y="312"/>
                  <a:pt x="3648" y="312"/>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endParaRPr lang="en-US"/>
          </a:p>
        </p:txBody>
      </p:sp>
      <p:sp>
        <p:nvSpPr>
          <p:cNvPr id="73" name="Line 73"/>
          <p:cNvSpPr>
            <a:spLocks noChangeShapeType="1"/>
          </p:cNvSpPr>
          <p:nvPr/>
        </p:nvSpPr>
        <p:spPr bwMode="auto">
          <a:xfrm>
            <a:off x="5105400" y="2895600"/>
            <a:ext cx="304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74" name="Line 74"/>
          <p:cNvSpPr>
            <a:spLocks noChangeShapeType="1"/>
          </p:cNvSpPr>
          <p:nvPr/>
        </p:nvSpPr>
        <p:spPr bwMode="auto">
          <a:xfrm>
            <a:off x="5105400" y="3124200"/>
            <a:ext cx="304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75" name="Rectangle 75"/>
          <p:cNvSpPr>
            <a:spLocks noChangeArrowheads="1"/>
          </p:cNvSpPr>
          <p:nvPr/>
        </p:nvSpPr>
        <p:spPr bwMode="auto">
          <a:xfrm>
            <a:off x="7162800" y="1866900"/>
            <a:ext cx="1108075" cy="457200"/>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1" hangingPunct="1"/>
            <a:r>
              <a:rPr lang="zh-CN" altLang="en-US" b="1"/>
              <a:t>密封罩</a:t>
            </a:r>
          </a:p>
        </p:txBody>
      </p:sp>
      <p:sp>
        <p:nvSpPr>
          <p:cNvPr id="76" name="Line 76"/>
          <p:cNvSpPr>
            <a:spLocks noChangeShapeType="1"/>
          </p:cNvSpPr>
          <p:nvPr/>
        </p:nvSpPr>
        <p:spPr bwMode="auto">
          <a:xfrm flipH="1">
            <a:off x="6858000" y="1981200"/>
            <a:ext cx="381000" cy="228600"/>
          </a:xfrm>
          <a:prstGeom prst="line">
            <a:avLst/>
          </a:prstGeom>
          <a:noFill/>
          <a:ln w="2857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77" name="Rectangle 77"/>
          <p:cNvSpPr>
            <a:spLocks noChangeArrowheads="1"/>
          </p:cNvSpPr>
          <p:nvPr/>
        </p:nvSpPr>
        <p:spPr bwMode="auto">
          <a:xfrm>
            <a:off x="3970338" y="5638800"/>
            <a:ext cx="4673600" cy="579438"/>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1" hangingPunct="1"/>
            <a:r>
              <a:rPr lang="zh-CN" altLang="en-US" sz="3200" b="1"/>
              <a:t>硬磁盘驱动器结构示意图</a:t>
            </a:r>
          </a:p>
        </p:txBody>
      </p:sp>
      <p:sp>
        <p:nvSpPr>
          <p:cNvPr id="78" name="Oval 90"/>
          <p:cNvSpPr>
            <a:spLocks noChangeArrowheads="1"/>
          </p:cNvSpPr>
          <p:nvPr/>
        </p:nvSpPr>
        <p:spPr bwMode="auto">
          <a:xfrm>
            <a:off x="1676400" y="5334000"/>
            <a:ext cx="1676400" cy="1447800"/>
          </a:xfrm>
          <a:prstGeom prst="ellipse">
            <a:avLst/>
          </a:prstGeom>
          <a:solidFill>
            <a:srgbClr val="FFFFFF"/>
          </a:solidFill>
          <a:ln w="19050">
            <a:solidFill>
              <a:schemeClr val="tx1"/>
            </a:solidFill>
            <a:round/>
            <a:headEnd/>
            <a:tailEnd/>
          </a:ln>
        </p:spPr>
        <p:txBody>
          <a:bodyPr wrap="none" anchor="ctr"/>
          <a:lstStyle/>
          <a:p>
            <a:endParaRPr lang="en-US"/>
          </a:p>
        </p:txBody>
      </p:sp>
      <p:sp>
        <p:nvSpPr>
          <p:cNvPr id="79" name="Oval 91"/>
          <p:cNvSpPr>
            <a:spLocks noChangeArrowheads="1"/>
          </p:cNvSpPr>
          <p:nvPr/>
        </p:nvSpPr>
        <p:spPr bwMode="auto">
          <a:xfrm>
            <a:off x="1981200" y="5562600"/>
            <a:ext cx="1066800" cy="990600"/>
          </a:xfrm>
          <a:prstGeom prst="ellipse">
            <a:avLst/>
          </a:prstGeom>
          <a:solidFill>
            <a:srgbClr val="FFFFFF"/>
          </a:solidFill>
          <a:ln w="19050">
            <a:solidFill>
              <a:schemeClr val="tx1"/>
            </a:solidFill>
            <a:round/>
            <a:headEnd/>
            <a:tailEnd/>
          </a:ln>
        </p:spPr>
        <p:txBody>
          <a:bodyPr wrap="none" anchor="ctr"/>
          <a:lstStyle/>
          <a:p>
            <a:endParaRPr lang="en-US"/>
          </a:p>
        </p:txBody>
      </p:sp>
      <p:sp>
        <p:nvSpPr>
          <p:cNvPr id="80" name="Oval 92"/>
          <p:cNvSpPr>
            <a:spLocks noChangeArrowheads="1"/>
          </p:cNvSpPr>
          <p:nvPr/>
        </p:nvSpPr>
        <p:spPr bwMode="auto">
          <a:xfrm>
            <a:off x="2235200" y="5791200"/>
            <a:ext cx="584200" cy="533400"/>
          </a:xfrm>
          <a:prstGeom prst="ellipse">
            <a:avLst/>
          </a:prstGeom>
          <a:solidFill>
            <a:srgbClr val="FFFFFF"/>
          </a:solidFill>
          <a:ln w="19050">
            <a:solidFill>
              <a:schemeClr val="tx1"/>
            </a:solidFill>
            <a:round/>
            <a:headEnd/>
            <a:tailEnd/>
          </a:ln>
        </p:spPr>
        <p:txBody>
          <a:bodyPr wrap="none" anchor="ctr"/>
          <a:lstStyle/>
          <a:p>
            <a:endParaRPr lang="en-US"/>
          </a:p>
        </p:txBody>
      </p:sp>
      <p:sp>
        <p:nvSpPr>
          <p:cNvPr id="81" name="Oval 93"/>
          <p:cNvSpPr>
            <a:spLocks noChangeArrowheads="1"/>
          </p:cNvSpPr>
          <p:nvPr/>
        </p:nvSpPr>
        <p:spPr bwMode="auto">
          <a:xfrm>
            <a:off x="2413000" y="5943600"/>
            <a:ext cx="228600" cy="228600"/>
          </a:xfrm>
          <a:prstGeom prst="ellipse">
            <a:avLst/>
          </a:prstGeom>
          <a:solidFill>
            <a:srgbClr val="FFFFFF"/>
          </a:solidFill>
          <a:ln w="19050">
            <a:solidFill>
              <a:schemeClr val="tx1"/>
            </a:solidFill>
            <a:round/>
            <a:headEnd/>
            <a:tailEnd/>
          </a:ln>
        </p:spPr>
        <p:txBody>
          <a:bodyPr wrap="none" anchor="ctr"/>
          <a:lstStyle/>
          <a:p>
            <a:endParaRPr lang="en-US"/>
          </a:p>
        </p:txBody>
      </p:sp>
      <p:sp>
        <p:nvSpPr>
          <p:cNvPr id="82" name="Line 94"/>
          <p:cNvSpPr>
            <a:spLocks noChangeShapeType="1"/>
          </p:cNvSpPr>
          <p:nvPr/>
        </p:nvSpPr>
        <p:spPr bwMode="auto">
          <a:xfrm>
            <a:off x="2514600" y="5334000"/>
            <a:ext cx="0" cy="1447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95"/>
          <p:cNvSpPr>
            <a:spLocks noChangeShapeType="1"/>
          </p:cNvSpPr>
          <p:nvPr/>
        </p:nvSpPr>
        <p:spPr bwMode="auto">
          <a:xfrm>
            <a:off x="1676400" y="6057900"/>
            <a:ext cx="1676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96"/>
          <p:cNvSpPr>
            <a:spLocks noChangeShapeType="1"/>
          </p:cNvSpPr>
          <p:nvPr/>
        </p:nvSpPr>
        <p:spPr bwMode="auto">
          <a:xfrm flipH="1">
            <a:off x="1905000" y="5537200"/>
            <a:ext cx="1219200" cy="1016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5" name="Line 97"/>
          <p:cNvSpPr>
            <a:spLocks noChangeShapeType="1"/>
          </p:cNvSpPr>
          <p:nvPr/>
        </p:nvSpPr>
        <p:spPr bwMode="auto">
          <a:xfrm>
            <a:off x="1943100" y="5486400"/>
            <a:ext cx="1117600" cy="1066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540733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硬磁盘内部结构</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16</a:t>
            </a:fld>
            <a:endParaRPr lang="zh-CN" altLang="en-US">
              <a:solidFill>
                <a:srgbClr val="1F497D"/>
              </a:solidFill>
            </a:endParaRPr>
          </a:p>
        </p:txBody>
      </p:sp>
      <p:sp>
        <p:nvSpPr>
          <p:cNvPr id="5" name="Rectangle 3"/>
          <p:cNvSpPr txBox="1">
            <a:spLocks noChangeArrowheads="1"/>
          </p:cNvSpPr>
          <p:nvPr/>
        </p:nvSpPr>
        <p:spPr bwMode="auto">
          <a:xfrm>
            <a:off x="698251" y="3011760"/>
            <a:ext cx="5184775"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lvl1pPr marL="273050" indent="-273050" algn="l" defTabSz="0" rtl="0" eaLnBrk="0" fontAlgn="base" hangingPunct="0">
              <a:spcBef>
                <a:spcPts val="600"/>
              </a:spcBef>
              <a:spcAft>
                <a:spcPct val="0"/>
              </a:spcAft>
              <a:buClr>
                <a:schemeClr val="accent1"/>
              </a:buClr>
              <a:buSzPct val="76000"/>
              <a:buFont typeface="Wingdings 3" charset="0"/>
              <a:buChar char=""/>
              <a:defRPr kumimoji="1" sz="2600">
                <a:solidFill>
                  <a:schemeClr val="tx1"/>
                </a:solidFill>
                <a:latin typeface="+mn-lt"/>
                <a:ea typeface="+mn-ea"/>
                <a:cs typeface="微软雅黑" charset="0"/>
                <a:sym typeface="Times New Roman" charset="0"/>
              </a:defRPr>
            </a:lvl1pPr>
            <a:lvl2pPr marL="547688" indent="-271463" algn="l" defTabSz="0" rtl="0" eaLnBrk="0" fontAlgn="base" hangingPunct="0">
              <a:spcBef>
                <a:spcPts val="500"/>
              </a:spcBef>
              <a:spcAft>
                <a:spcPct val="0"/>
              </a:spcAft>
              <a:buClr>
                <a:schemeClr val="accent2"/>
              </a:buClr>
              <a:buSzPct val="76000"/>
              <a:buFont typeface="Wingdings 3" charset="0"/>
              <a:buChar char=""/>
              <a:defRPr kumimoji="1" sz="2300">
                <a:solidFill>
                  <a:schemeClr val="tx2"/>
                </a:solidFill>
                <a:latin typeface="+mn-lt"/>
                <a:ea typeface="+mn-ea"/>
                <a:cs typeface="微软雅黑" charset="0"/>
                <a:sym typeface="Times New Roman" charset="0"/>
              </a:defRPr>
            </a:lvl2pPr>
            <a:lvl3pPr marL="822325" indent="-228600" algn="l" defTabSz="0" rtl="0" eaLnBrk="0" fontAlgn="base" hangingPunct="0">
              <a:spcBef>
                <a:spcPts val="500"/>
              </a:spcBef>
              <a:spcAft>
                <a:spcPct val="0"/>
              </a:spcAft>
              <a:buClr>
                <a:srgbClr val="BCBCBC"/>
              </a:buClr>
              <a:buSzPct val="76000"/>
              <a:buFont typeface="Wingdings 3" charset="0"/>
              <a:buChar char=""/>
              <a:defRPr kumimoji="1" sz="2000">
                <a:solidFill>
                  <a:schemeClr val="tx1"/>
                </a:solidFill>
                <a:latin typeface="+mn-lt"/>
                <a:ea typeface="+mn-ea"/>
                <a:cs typeface="微软雅黑" charset="0"/>
                <a:sym typeface="Times New Roman" charset="0"/>
              </a:defRPr>
            </a:lvl3pPr>
            <a:lvl4pPr marL="1096963" indent="-227013" algn="l" defTabSz="0" rtl="0" eaLnBrk="0" fontAlgn="base" hangingPunct="0">
              <a:spcBef>
                <a:spcPts val="400"/>
              </a:spcBef>
              <a:spcAft>
                <a:spcPct val="0"/>
              </a:spcAft>
              <a:buClr>
                <a:srgbClr val="8BA2B4"/>
              </a:buClr>
              <a:buSzPct val="70000"/>
              <a:buFont typeface="Wingdings" charset="0"/>
              <a:buChar char=""/>
              <a:defRPr kumimoji="1" sz="2000">
                <a:solidFill>
                  <a:schemeClr val="tx1"/>
                </a:solidFill>
                <a:latin typeface="+mn-lt"/>
                <a:ea typeface="+mn-ea"/>
                <a:cs typeface="微软雅黑" charset="0"/>
                <a:sym typeface="Times New Roman" charset="0"/>
              </a:defRPr>
            </a:lvl4pPr>
            <a:lvl5pPr marL="1371600" indent="-228600" algn="l" defTabSz="0" rtl="0" eaLnBrk="0" fontAlgn="base" hangingPunct="0">
              <a:spcBef>
                <a:spcPts val="300"/>
              </a:spcBef>
              <a:spcAft>
                <a:spcPct val="0"/>
              </a:spcAft>
              <a:buClr>
                <a:schemeClr val="accent2"/>
              </a:buClr>
              <a:buSzPct val="70000"/>
              <a:buFont typeface="Wingdings" charset="0"/>
              <a:buChar char=""/>
              <a:defRPr kumimoji="1" sz="1600">
                <a:solidFill>
                  <a:schemeClr val="tx1"/>
                </a:solidFill>
                <a:latin typeface="+mn-lt"/>
                <a:ea typeface="+mn-ea"/>
                <a:cs typeface="微软雅黑" charset="0"/>
                <a:sym typeface="Times New Roman" charset="0"/>
              </a:defRPr>
            </a:lvl5pPr>
            <a:lvl6pPr marL="18288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6pPr>
            <a:lvl7pPr marL="22860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7pPr>
            <a:lvl8pPr marL="27432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8pPr>
            <a:lvl9pPr marL="32004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9pPr>
          </a:lstStyle>
          <a:p>
            <a:pPr>
              <a:lnSpc>
                <a:spcPct val="90000"/>
              </a:lnSpc>
              <a:buFontTx/>
              <a:buNone/>
            </a:pPr>
            <a:r>
              <a:rPr lang="zh-CN" altLang="en-US" sz="2800" kern="0"/>
              <a:t>磁盘访问过程：</a:t>
            </a:r>
          </a:p>
          <a:p>
            <a:pPr>
              <a:lnSpc>
                <a:spcPct val="90000"/>
              </a:lnSpc>
              <a:buFontTx/>
              <a:buNone/>
            </a:pPr>
            <a:r>
              <a:rPr lang="zh-CN" altLang="en-US" sz="2800" kern="0"/>
              <a:t>寻道：将读写磁头 移动到正确的磁道上（平均需要</a:t>
            </a:r>
            <a:r>
              <a:rPr lang="en-US" altLang="zh-CN" sz="2800" kern="0"/>
              <a:t>8 to 20 ms </a:t>
            </a:r>
            <a:r>
              <a:rPr lang="zh-CN" altLang="en-US" sz="2800" kern="0"/>
              <a:t>）</a:t>
            </a:r>
          </a:p>
          <a:p>
            <a:pPr>
              <a:lnSpc>
                <a:spcPct val="90000"/>
              </a:lnSpc>
              <a:buFontTx/>
              <a:buNone/>
            </a:pPr>
            <a:r>
              <a:rPr lang="zh-CN" altLang="en-US" sz="2800" kern="0"/>
              <a:t>寻找扇区：等待磁盘旋转到需要访问的扇区（</a:t>
            </a:r>
            <a:r>
              <a:rPr lang="en-US" altLang="zh-CN" sz="2800" kern="0"/>
              <a:t>.5 / RPM</a:t>
            </a:r>
            <a:r>
              <a:rPr lang="zh-CN" altLang="en-US" sz="2800" kern="0"/>
              <a:t>）</a:t>
            </a:r>
          </a:p>
          <a:p>
            <a:pPr>
              <a:lnSpc>
                <a:spcPct val="90000"/>
              </a:lnSpc>
              <a:buFontTx/>
              <a:buNone/>
            </a:pPr>
            <a:r>
              <a:rPr lang="zh-CN" altLang="en-US" sz="2800" kern="0"/>
              <a:t>数据传输：读写数据（</a:t>
            </a:r>
            <a:r>
              <a:rPr lang="en-US" altLang="zh-CN" sz="2800" kern="0"/>
              <a:t>1</a:t>
            </a:r>
            <a:r>
              <a:rPr lang="zh-CN" altLang="en-US" sz="2800" kern="0"/>
              <a:t>个或多个扇区）（ </a:t>
            </a:r>
            <a:r>
              <a:rPr lang="en-US" altLang="zh-CN" sz="2800" kern="0"/>
              <a:t>2 to 15 MB/sec</a:t>
            </a:r>
            <a:r>
              <a:rPr lang="zh-CN" altLang="en-US" sz="2800" kern="0"/>
              <a:t>）</a:t>
            </a:r>
            <a:endParaRPr lang="zh-CN" altLang="en-US" sz="2800" kern="0" dirty="0"/>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3401" y="954360"/>
            <a:ext cx="4945063"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720463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硬磁盘内部结构</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17</a:t>
            </a:fld>
            <a:endParaRPr lang="zh-CN" altLang="en-US">
              <a:solidFill>
                <a:srgbClr val="1F497D"/>
              </a:solidFill>
            </a:endParaRPr>
          </a:p>
        </p:txBody>
      </p:sp>
      <p:sp>
        <p:nvSpPr>
          <p:cNvPr id="5" name="Rectangle 3"/>
          <p:cNvSpPr txBox="1">
            <a:spLocks noChangeArrowheads="1"/>
          </p:cNvSpPr>
          <p:nvPr/>
        </p:nvSpPr>
        <p:spPr bwMode="auto">
          <a:xfrm>
            <a:off x="457200" y="3657600"/>
            <a:ext cx="8191500"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63500" tIns="25400" rIns="63500" bIns="25400" numCol="1" anchor="t" anchorCtr="0" compatLnSpc="1">
            <a:prstTxWarp prst="textNoShape">
              <a:avLst/>
            </a:prstTxWarp>
            <a:spAutoFit/>
          </a:bodyPr>
          <a:lstStyle>
            <a:lvl1pPr marL="273050" indent="-273050" algn="l" defTabSz="0" rtl="0" eaLnBrk="0" fontAlgn="base" hangingPunct="0">
              <a:spcBef>
                <a:spcPts val="600"/>
              </a:spcBef>
              <a:spcAft>
                <a:spcPct val="0"/>
              </a:spcAft>
              <a:buClr>
                <a:schemeClr val="accent1"/>
              </a:buClr>
              <a:buSzPct val="76000"/>
              <a:buFont typeface="Wingdings 3" charset="0"/>
              <a:buChar char=""/>
              <a:defRPr kumimoji="1" sz="2600">
                <a:solidFill>
                  <a:schemeClr val="tx1"/>
                </a:solidFill>
                <a:latin typeface="+mn-lt"/>
                <a:ea typeface="+mn-ea"/>
                <a:cs typeface="微软雅黑" charset="0"/>
                <a:sym typeface="Times New Roman" charset="0"/>
              </a:defRPr>
            </a:lvl1pPr>
            <a:lvl2pPr marL="547688" indent="-271463" algn="l" defTabSz="0" rtl="0" eaLnBrk="0" fontAlgn="base" hangingPunct="0">
              <a:spcBef>
                <a:spcPts val="500"/>
              </a:spcBef>
              <a:spcAft>
                <a:spcPct val="0"/>
              </a:spcAft>
              <a:buClr>
                <a:schemeClr val="accent2"/>
              </a:buClr>
              <a:buSzPct val="76000"/>
              <a:buFont typeface="Wingdings 3" charset="0"/>
              <a:buChar char=""/>
              <a:defRPr kumimoji="1" sz="2300">
                <a:solidFill>
                  <a:schemeClr val="tx2"/>
                </a:solidFill>
                <a:latin typeface="+mn-lt"/>
                <a:ea typeface="+mn-ea"/>
                <a:cs typeface="微软雅黑" charset="0"/>
                <a:sym typeface="Times New Roman" charset="0"/>
              </a:defRPr>
            </a:lvl2pPr>
            <a:lvl3pPr marL="822325" indent="-228600" algn="l" defTabSz="0" rtl="0" eaLnBrk="0" fontAlgn="base" hangingPunct="0">
              <a:spcBef>
                <a:spcPts val="500"/>
              </a:spcBef>
              <a:spcAft>
                <a:spcPct val="0"/>
              </a:spcAft>
              <a:buClr>
                <a:srgbClr val="BCBCBC"/>
              </a:buClr>
              <a:buSzPct val="76000"/>
              <a:buFont typeface="Wingdings 3" charset="0"/>
              <a:buChar char=""/>
              <a:defRPr kumimoji="1" sz="2000">
                <a:solidFill>
                  <a:schemeClr val="tx1"/>
                </a:solidFill>
                <a:latin typeface="+mn-lt"/>
                <a:ea typeface="+mn-ea"/>
                <a:cs typeface="微软雅黑" charset="0"/>
                <a:sym typeface="Times New Roman" charset="0"/>
              </a:defRPr>
            </a:lvl3pPr>
            <a:lvl4pPr marL="1096963" indent="-227013" algn="l" defTabSz="0" rtl="0" eaLnBrk="0" fontAlgn="base" hangingPunct="0">
              <a:spcBef>
                <a:spcPts val="400"/>
              </a:spcBef>
              <a:spcAft>
                <a:spcPct val="0"/>
              </a:spcAft>
              <a:buClr>
                <a:srgbClr val="8BA2B4"/>
              </a:buClr>
              <a:buSzPct val="70000"/>
              <a:buFont typeface="Wingdings" charset="0"/>
              <a:buChar char=""/>
              <a:defRPr kumimoji="1" sz="2000">
                <a:solidFill>
                  <a:schemeClr val="tx1"/>
                </a:solidFill>
                <a:latin typeface="+mn-lt"/>
                <a:ea typeface="+mn-ea"/>
                <a:cs typeface="微软雅黑" charset="0"/>
                <a:sym typeface="Times New Roman" charset="0"/>
              </a:defRPr>
            </a:lvl4pPr>
            <a:lvl5pPr marL="1371600" indent="-228600" algn="l" defTabSz="0" rtl="0" eaLnBrk="0" fontAlgn="base" hangingPunct="0">
              <a:spcBef>
                <a:spcPts val="300"/>
              </a:spcBef>
              <a:spcAft>
                <a:spcPct val="0"/>
              </a:spcAft>
              <a:buClr>
                <a:schemeClr val="accent2"/>
              </a:buClr>
              <a:buSzPct val="70000"/>
              <a:buFont typeface="Wingdings" charset="0"/>
              <a:buChar char=""/>
              <a:defRPr kumimoji="1" sz="1600">
                <a:solidFill>
                  <a:schemeClr val="tx1"/>
                </a:solidFill>
                <a:latin typeface="+mn-lt"/>
                <a:ea typeface="+mn-ea"/>
                <a:cs typeface="微软雅黑" charset="0"/>
                <a:sym typeface="Times New Roman" charset="0"/>
              </a:defRPr>
            </a:lvl5pPr>
            <a:lvl6pPr marL="18288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6pPr>
            <a:lvl7pPr marL="22860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7pPr>
            <a:lvl8pPr marL="27432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8pPr>
            <a:lvl9pPr marL="32004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9pPr>
          </a:lstStyle>
          <a:p>
            <a:pPr>
              <a:lnSpc>
                <a:spcPct val="90000"/>
              </a:lnSpc>
            </a:pPr>
            <a:r>
              <a:rPr lang="zh-CN" altLang="en-US" sz="2800" kern="0"/>
              <a:t>硬盘参数（与容量有关）</a:t>
            </a:r>
          </a:p>
          <a:p>
            <a:pPr lvl="1">
              <a:lnSpc>
                <a:spcPct val="90000"/>
              </a:lnSpc>
            </a:pPr>
            <a:r>
              <a:rPr lang="en-US" altLang="zh-CN" sz="2400" kern="0"/>
              <a:t>500 </a:t>
            </a:r>
            <a:r>
              <a:rPr lang="zh-CN" altLang="en-US" sz="2400" kern="0"/>
              <a:t>至 </a:t>
            </a:r>
            <a:r>
              <a:rPr lang="en-US" altLang="zh-CN" sz="2400" kern="0"/>
              <a:t>2,000 </a:t>
            </a:r>
            <a:r>
              <a:rPr lang="zh-CN" altLang="en-US" sz="2400" kern="0"/>
              <a:t>磁道（每面）</a:t>
            </a:r>
          </a:p>
          <a:p>
            <a:pPr lvl="1">
              <a:lnSpc>
                <a:spcPct val="90000"/>
              </a:lnSpc>
            </a:pPr>
            <a:r>
              <a:rPr lang="en-US" altLang="zh-CN" sz="2400" kern="0"/>
              <a:t>32 </a:t>
            </a:r>
            <a:r>
              <a:rPr lang="zh-CN" altLang="en-US" sz="2400" kern="0"/>
              <a:t>至 </a:t>
            </a:r>
            <a:r>
              <a:rPr lang="en-US" altLang="zh-CN" sz="2400" kern="0"/>
              <a:t>128</a:t>
            </a:r>
            <a:r>
              <a:rPr lang="zh-CN" altLang="en-US" sz="2400" kern="0"/>
              <a:t>个扇区（每个磁道）</a:t>
            </a:r>
          </a:p>
          <a:p>
            <a:pPr lvl="2">
              <a:lnSpc>
                <a:spcPct val="90000"/>
              </a:lnSpc>
            </a:pPr>
            <a:r>
              <a:rPr lang="zh-CN" altLang="en-US" kern="0"/>
              <a:t>扇区是磁盘访问的最小单位</a:t>
            </a:r>
          </a:p>
          <a:p>
            <a:pPr>
              <a:lnSpc>
                <a:spcPct val="90000"/>
              </a:lnSpc>
            </a:pPr>
            <a:r>
              <a:rPr lang="zh-CN" altLang="en-US" sz="2800" kern="0"/>
              <a:t>早期硬盘上每个磁道上的扇区数是一样的</a:t>
            </a:r>
          </a:p>
          <a:p>
            <a:pPr>
              <a:lnSpc>
                <a:spcPct val="90000"/>
              </a:lnSpc>
            </a:pPr>
            <a:r>
              <a:rPr lang="zh-CN" altLang="en-US" sz="2800" kern="0"/>
              <a:t>增加容量</a:t>
            </a:r>
          </a:p>
          <a:p>
            <a:pPr lvl="1">
              <a:lnSpc>
                <a:spcPct val="90000"/>
              </a:lnSpc>
            </a:pPr>
            <a:r>
              <a:rPr lang="zh-CN" altLang="en-US" sz="2400" kern="0"/>
              <a:t>位密度不变：外磁道比内磁道扇区数多一些</a:t>
            </a:r>
          </a:p>
        </p:txBody>
      </p:sp>
      <p:sp>
        <p:nvSpPr>
          <p:cNvPr id="6" name="Oval 4"/>
          <p:cNvSpPr>
            <a:spLocks noChangeArrowheads="1"/>
          </p:cNvSpPr>
          <p:nvPr/>
        </p:nvSpPr>
        <p:spPr bwMode="auto">
          <a:xfrm>
            <a:off x="622300" y="2298700"/>
            <a:ext cx="2413000" cy="355600"/>
          </a:xfrm>
          <a:prstGeom prst="ellipse">
            <a:avLst/>
          </a:prstGeom>
          <a:solidFill>
            <a:schemeClr val="accent6">
              <a:lumMod val="40000"/>
              <a:lumOff val="60000"/>
            </a:schemeClr>
          </a:solidFill>
          <a:ln w="25400">
            <a:solidFill>
              <a:schemeClr val="tx1"/>
            </a:solidFill>
            <a:round/>
            <a:headEnd/>
            <a:tailEnd/>
          </a:ln>
          <a:effectLst/>
        </p:spPr>
        <p:txBody>
          <a:bodyPr wrap="none" anchor="ctr"/>
          <a:lstStyle/>
          <a:p>
            <a:endParaRPr lang="en-US"/>
          </a:p>
        </p:txBody>
      </p:sp>
      <p:sp>
        <p:nvSpPr>
          <p:cNvPr id="7" name="Oval 5"/>
          <p:cNvSpPr>
            <a:spLocks noChangeArrowheads="1"/>
          </p:cNvSpPr>
          <p:nvPr/>
        </p:nvSpPr>
        <p:spPr bwMode="auto">
          <a:xfrm>
            <a:off x="622300" y="2070100"/>
            <a:ext cx="2413000" cy="355600"/>
          </a:xfrm>
          <a:prstGeom prst="ellipse">
            <a:avLst/>
          </a:prstGeom>
          <a:solidFill>
            <a:schemeClr val="accent6">
              <a:lumMod val="40000"/>
              <a:lumOff val="60000"/>
            </a:schemeClr>
          </a:solidFill>
          <a:ln w="25400">
            <a:solidFill>
              <a:schemeClr val="tx1"/>
            </a:solidFill>
            <a:round/>
            <a:headEnd/>
            <a:tailEnd/>
          </a:ln>
          <a:effectLst/>
        </p:spPr>
        <p:txBody>
          <a:bodyPr wrap="none" anchor="ctr"/>
          <a:lstStyle/>
          <a:p>
            <a:endParaRPr lang="en-US"/>
          </a:p>
        </p:txBody>
      </p:sp>
      <p:sp>
        <p:nvSpPr>
          <p:cNvPr id="8" name="Oval 6"/>
          <p:cNvSpPr>
            <a:spLocks noChangeArrowheads="1"/>
          </p:cNvSpPr>
          <p:nvPr/>
        </p:nvSpPr>
        <p:spPr bwMode="auto">
          <a:xfrm>
            <a:off x="622300" y="1841500"/>
            <a:ext cx="2413000" cy="355600"/>
          </a:xfrm>
          <a:prstGeom prst="ellipse">
            <a:avLst/>
          </a:prstGeom>
          <a:solidFill>
            <a:schemeClr val="accent6">
              <a:lumMod val="40000"/>
              <a:lumOff val="60000"/>
            </a:schemeClr>
          </a:solidFill>
          <a:ln w="25400">
            <a:solidFill>
              <a:schemeClr val="tx1"/>
            </a:solidFill>
            <a:round/>
            <a:headEnd/>
            <a:tailEnd/>
          </a:ln>
          <a:effectLst/>
        </p:spPr>
        <p:txBody>
          <a:bodyPr wrap="none" anchor="ctr"/>
          <a:lstStyle/>
          <a:p>
            <a:endParaRPr lang="en-US"/>
          </a:p>
        </p:txBody>
      </p:sp>
      <p:sp>
        <p:nvSpPr>
          <p:cNvPr id="9" name="Oval 7"/>
          <p:cNvSpPr>
            <a:spLocks noChangeArrowheads="1"/>
          </p:cNvSpPr>
          <p:nvPr/>
        </p:nvSpPr>
        <p:spPr bwMode="auto">
          <a:xfrm>
            <a:off x="622300" y="1612900"/>
            <a:ext cx="2413000" cy="355600"/>
          </a:xfrm>
          <a:prstGeom prst="ellipse">
            <a:avLst/>
          </a:prstGeom>
          <a:solidFill>
            <a:schemeClr val="accent6">
              <a:lumMod val="40000"/>
              <a:lumOff val="60000"/>
            </a:schemeClr>
          </a:solidFill>
          <a:ln w="25400">
            <a:solidFill>
              <a:schemeClr val="tx1"/>
            </a:solidFill>
            <a:round/>
            <a:headEnd/>
            <a:tailEnd/>
          </a:ln>
          <a:effectLst/>
        </p:spPr>
        <p:txBody>
          <a:bodyPr wrap="none" anchor="ctr"/>
          <a:lstStyle/>
          <a:p>
            <a:endParaRPr lang="en-US"/>
          </a:p>
        </p:txBody>
      </p:sp>
      <p:sp>
        <p:nvSpPr>
          <p:cNvPr id="10" name="Oval 8"/>
          <p:cNvSpPr>
            <a:spLocks noChangeArrowheads="1"/>
          </p:cNvSpPr>
          <p:nvPr/>
        </p:nvSpPr>
        <p:spPr bwMode="auto">
          <a:xfrm>
            <a:off x="622300" y="1384300"/>
            <a:ext cx="2413000" cy="355600"/>
          </a:xfrm>
          <a:prstGeom prst="ellipse">
            <a:avLst/>
          </a:prstGeom>
          <a:solidFill>
            <a:schemeClr val="accent6">
              <a:lumMod val="40000"/>
              <a:lumOff val="60000"/>
            </a:schemeClr>
          </a:solidFill>
          <a:ln w="25400">
            <a:solidFill>
              <a:schemeClr val="tx1"/>
            </a:solidFill>
            <a:round/>
            <a:headEnd/>
            <a:tailEnd/>
          </a:ln>
          <a:effectLst/>
        </p:spPr>
        <p:txBody>
          <a:bodyPr wrap="none" anchor="ctr"/>
          <a:lstStyle/>
          <a:p>
            <a:endParaRPr lang="en-US"/>
          </a:p>
        </p:txBody>
      </p:sp>
      <p:sp>
        <p:nvSpPr>
          <p:cNvPr id="11" name="Line 9"/>
          <p:cNvSpPr>
            <a:spLocks noChangeShapeType="1"/>
          </p:cNvSpPr>
          <p:nvPr/>
        </p:nvSpPr>
        <p:spPr bwMode="auto">
          <a:xfrm>
            <a:off x="3060700" y="1536700"/>
            <a:ext cx="1193800" cy="508000"/>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 name="Line 10"/>
          <p:cNvSpPr>
            <a:spLocks noChangeShapeType="1"/>
          </p:cNvSpPr>
          <p:nvPr/>
        </p:nvSpPr>
        <p:spPr bwMode="auto">
          <a:xfrm>
            <a:off x="3060700" y="1765300"/>
            <a:ext cx="1193800" cy="279400"/>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 name="Line 11"/>
          <p:cNvSpPr>
            <a:spLocks noChangeShapeType="1"/>
          </p:cNvSpPr>
          <p:nvPr/>
        </p:nvSpPr>
        <p:spPr bwMode="auto">
          <a:xfrm>
            <a:off x="3060700" y="2057400"/>
            <a:ext cx="1193800" cy="0"/>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 name="Line 12"/>
          <p:cNvSpPr>
            <a:spLocks noChangeShapeType="1"/>
          </p:cNvSpPr>
          <p:nvPr/>
        </p:nvSpPr>
        <p:spPr bwMode="auto">
          <a:xfrm flipV="1">
            <a:off x="3060700" y="2044700"/>
            <a:ext cx="1193800" cy="254000"/>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 name="Line 13"/>
          <p:cNvSpPr>
            <a:spLocks noChangeShapeType="1"/>
          </p:cNvSpPr>
          <p:nvPr/>
        </p:nvSpPr>
        <p:spPr bwMode="auto">
          <a:xfrm flipV="1">
            <a:off x="3060700" y="2044700"/>
            <a:ext cx="1193800" cy="482600"/>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 name="Rectangle 14"/>
          <p:cNvSpPr>
            <a:spLocks noChangeArrowheads="1"/>
          </p:cNvSpPr>
          <p:nvPr/>
        </p:nvSpPr>
        <p:spPr bwMode="auto">
          <a:xfrm>
            <a:off x="4329113" y="1905000"/>
            <a:ext cx="8604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zh-CN" sz="1600" b="1"/>
              <a:t>Platters</a:t>
            </a:r>
          </a:p>
        </p:txBody>
      </p:sp>
      <p:sp>
        <p:nvSpPr>
          <p:cNvPr id="17" name="Oval 15"/>
          <p:cNvSpPr>
            <a:spLocks noChangeArrowheads="1"/>
          </p:cNvSpPr>
          <p:nvPr/>
        </p:nvSpPr>
        <p:spPr bwMode="auto">
          <a:xfrm>
            <a:off x="5880100" y="774700"/>
            <a:ext cx="2717800" cy="2717800"/>
          </a:xfrm>
          <a:prstGeom prst="ellipse">
            <a:avLst/>
          </a:prstGeom>
          <a:solidFill>
            <a:schemeClr val="accent6">
              <a:lumMod val="40000"/>
              <a:lumOff val="60000"/>
            </a:schemeClr>
          </a:solidFill>
          <a:ln w="25400">
            <a:solidFill>
              <a:schemeClr val="tx1"/>
            </a:solidFill>
            <a:round/>
            <a:headEnd/>
            <a:tailEnd/>
          </a:ln>
          <a:effectLst/>
        </p:spPr>
        <p:txBody>
          <a:bodyPr wrap="none" anchor="ctr"/>
          <a:lstStyle/>
          <a:p>
            <a:endParaRPr lang="en-US"/>
          </a:p>
        </p:txBody>
      </p:sp>
      <p:sp>
        <p:nvSpPr>
          <p:cNvPr id="18" name="Oval 16"/>
          <p:cNvSpPr>
            <a:spLocks noChangeArrowheads="1"/>
          </p:cNvSpPr>
          <p:nvPr/>
        </p:nvSpPr>
        <p:spPr bwMode="auto">
          <a:xfrm>
            <a:off x="6184900" y="1079500"/>
            <a:ext cx="2108200" cy="210820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 name="Oval 17"/>
          <p:cNvSpPr>
            <a:spLocks noChangeArrowheads="1"/>
          </p:cNvSpPr>
          <p:nvPr/>
        </p:nvSpPr>
        <p:spPr bwMode="auto">
          <a:xfrm>
            <a:off x="6489700" y="1384300"/>
            <a:ext cx="1498600" cy="149860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0" name="Line 18"/>
          <p:cNvSpPr>
            <a:spLocks noChangeShapeType="1"/>
          </p:cNvSpPr>
          <p:nvPr/>
        </p:nvSpPr>
        <p:spPr bwMode="auto">
          <a:xfrm>
            <a:off x="4965700" y="2743200"/>
            <a:ext cx="11938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 name="Rectangle 19"/>
          <p:cNvSpPr>
            <a:spLocks noChangeArrowheads="1"/>
          </p:cNvSpPr>
          <p:nvPr/>
        </p:nvSpPr>
        <p:spPr bwMode="auto">
          <a:xfrm>
            <a:off x="4252913" y="2590800"/>
            <a:ext cx="71120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zh-CN" sz="1600" b="1"/>
              <a:t>Track</a:t>
            </a:r>
          </a:p>
        </p:txBody>
      </p:sp>
      <p:sp>
        <p:nvSpPr>
          <p:cNvPr id="22" name="Line 20"/>
          <p:cNvSpPr>
            <a:spLocks noChangeShapeType="1"/>
          </p:cNvSpPr>
          <p:nvPr/>
        </p:nvSpPr>
        <p:spPr bwMode="auto">
          <a:xfrm>
            <a:off x="7239000" y="2908300"/>
            <a:ext cx="0" cy="2794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 name="Line 21"/>
          <p:cNvSpPr>
            <a:spLocks noChangeShapeType="1"/>
          </p:cNvSpPr>
          <p:nvPr/>
        </p:nvSpPr>
        <p:spPr bwMode="auto">
          <a:xfrm flipV="1">
            <a:off x="6489700" y="2654300"/>
            <a:ext cx="203200" cy="254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 name="Line 22"/>
          <p:cNvSpPr>
            <a:spLocks noChangeShapeType="1"/>
          </p:cNvSpPr>
          <p:nvPr/>
        </p:nvSpPr>
        <p:spPr bwMode="auto">
          <a:xfrm flipV="1">
            <a:off x="6413500" y="2959100"/>
            <a:ext cx="431800" cy="7874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5" name="Rectangle 23"/>
          <p:cNvSpPr>
            <a:spLocks noChangeArrowheads="1"/>
          </p:cNvSpPr>
          <p:nvPr/>
        </p:nvSpPr>
        <p:spPr bwMode="auto">
          <a:xfrm>
            <a:off x="5853113" y="3657600"/>
            <a:ext cx="735012"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zh-CN" sz="1600" b="1"/>
              <a:t>Sector</a:t>
            </a:r>
          </a:p>
        </p:txBody>
      </p:sp>
    </p:spTree>
    <p:extLst>
      <p:ext uri="{BB962C8B-B14F-4D97-AF65-F5344CB8AC3E}">
        <p14:creationId xmlns:p14="http://schemas.microsoft.com/office/powerpoint/2010/main" val="1286186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硬磁盘参数</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18</a:t>
            </a:fld>
            <a:endParaRPr lang="zh-CN" altLang="en-US">
              <a:solidFill>
                <a:srgbClr val="1F497D"/>
              </a:solidFill>
            </a:endParaRPr>
          </a:p>
        </p:txBody>
      </p:sp>
      <p:sp>
        <p:nvSpPr>
          <p:cNvPr id="5" name="Rectangle 3"/>
          <p:cNvSpPr txBox="1">
            <a:spLocks noChangeArrowheads="1"/>
          </p:cNvSpPr>
          <p:nvPr/>
        </p:nvSpPr>
        <p:spPr bwMode="auto">
          <a:xfrm>
            <a:off x="457200" y="2667000"/>
            <a:ext cx="8191500" cy="376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63500" tIns="25400" rIns="63500" bIns="25400" numCol="1" anchor="t" anchorCtr="0" compatLnSpc="1">
            <a:prstTxWarp prst="textNoShape">
              <a:avLst/>
            </a:prstTxWarp>
            <a:spAutoFit/>
          </a:bodyPr>
          <a:lstStyle>
            <a:lvl1pPr marL="273050" indent="-273050" algn="l" defTabSz="0" rtl="0" eaLnBrk="0" fontAlgn="base" hangingPunct="0">
              <a:spcBef>
                <a:spcPts val="600"/>
              </a:spcBef>
              <a:spcAft>
                <a:spcPct val="0"/>
              </a:spcAft>
              <a:buClr>
                <a:schemeClr val="accent1"/>
              </a:buClr>
              <a:buSzPct val="76000"/>
              <a:buFont typeface="Wingdings 3" charset="0"/>
              <a:buChar char=""/>
              <a:defRPr kumimoji="1" sz="2600">
                <a:solidFill>
                  <a:schemeClr val="tx1"/>
                </a:solidFill>
                <a:latin typeface="+mn-lt"/>
                <a:ea typeface="+mn-ea"/>
                <a:cs typeface="微软雅黑" charset="0"/>
                <a:sym typeface="Times New Roman" charset="0"/>
              </a:defRPr>
            </a:lvl1pPr>
            <a:lvl2pPr marL="547688" indent="-271463" algn="l" defTabSz="0" rtl="0" eaLnBrk="0" fontAlgn="base" hangingPunct="0">
              <a:spcBef>
                <a:spcPts val="500"/>
              </a:spcBef>
              <a:spcAft>
                <a:spcPct val="0"/>
              </a:spcAft>
              <a:buClr>
                <a:schemeClr val="accent2"/>
              </a:buClr>
              <a:buSzPct val="76000"/>
              <a:buFont typeface="Wingdings 3" charset="0"/>
              <a:buChar char=""/>
              <a:defRPr kumimoji="1" sz="2300">
                <a:solidFill>
                  <a:schemeClr val="tx2"/>
                </a:solidFill>
                <a:latin typeface="+mn-lt"/>
                <a:ea typeface="+mn-ea"/>
                <a:cs typeface="微软雅黑" charset="0"/>
                <a:sym typeface="Times New Roman" charset="0"/>
              </a:defRPr>
            </a:lvl2pPr>
            <a:lvl3pPr marL="822325" indent="-228600" algn="l" defTabSz="0" rtl="0" eaLnBrk="0" fontAlgn="base" hangingPunct="0">
              <a:spcBef>
                <a:spcPts val="500"/>
              </a:spcBef>
              <a:spcAft>
                <a:spcPct val="0"/>
              </a:spcAft>
              <a:buClr>
                <a:srgbClr val="BCBCBC"/>
              </a:buClr>
              <a:buSzPct val="76000"/>
              <a:buFont typeface="Wingdings 3" charset="0"/>
              <a:buChar char=""/>
              <a:defRPr kumimoji="1" sz="2000">
                <a:solidFill>
                  <a:schemeClr val="tx1"/>
                </a:solidFill>
                <a:latin typeface="+mn-lt"/>
                <a:ea typeface="+mn-ea"/>
                <a:cs typeface="微软雅黑" charset="0"/>
                <a:sym typeface="Times New Roman" charset="0"/>
              </a:defRPr>
            </a:lvl3pPr>
            <a:lvl4pPr marL="1096963" indent="-227013" algn="l" defTabSz="0" rtl="0" eaLnBrk="0" fontAlgn="base" hangingPunct="0">
              <a:spcBef>
                <a:spcPts val="400"/>
              </a:spcBef>
              <a:spcAft>
                <a:spcPct val="0"/>
              </a:spcAft>
              <a:buClr>
                <a:srgbClr val="8BA2B4"/>
              </a:buClr>
              <a:buSzPct val="70000"/>
              <a:buFont typeface="Wingdings" charset="0"/>
              <a:buChar char=""/>
              <a:defRPr kumimoji="1" sz="2000">
                <a:solidFill>
                  <a:schemeClr val="tx1"/>
                </a:solidFill>
                <a:latin typeface="+mn-lt"/>
                <a:ea typeface="+mn-ea"/>
                <a:cs typeface="微软雅黑" charset="0"/>
                <a:sym typeface="Times New Roman" charset="0"/>
              </a:defRPr>
            </a:lvl4pPr>
            <a:lvl5pPr marL="1371600" indent="-228600" algn="l" defTabSz="0" rtl="0" eaLnBrk="0" fontAlgn="base" hangingPunct="0">
              <a:spcBef>
                <a:spcPts val="300"/>
              </a:spcBef>
              <a:spcAft>
                <a:spcPct val="0"/>
              </a:spcAft>
              <a:buClr>
                <a:schemeClr val="accent2"/>
              </a:buClr>
              <a:buSzPct val="70000"/>
              <a:buFont typeface="Wingdings" charset="0"/>
              <a:buChar char=""/>
              <a:defRPr kumimoji="1" sz="1600">
                <a:solidFill>
                  <a:schemeClr val="tx1"/>
                </a:solidFill>
                <a:latin typeface="+mn-lt"/>
                <a:ea typeface="+mn-ea"/>
                <a:cs typeface="微软雅黑" charset="0"/>
                <a:sym typeface="Times New Roman" charset="0"/>
              </a:defRPr>
            </a:lvl5pPr>
            <a:lvl6pPr marL="18288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6pPr>
            <a:lvl7pPr marL="22860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7pPr>
            <a:lvl8pPr marL="27432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8pPr>
            <a:lvl9pPr marL="32004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9pPr>
          </a:lstStyle>
          <a:p>
            <a:r>
              <a:rPr lang="zh-CN" altLang="en-US" sz="2800" kern="0"/>
              <a:t>柱面：  位于同一半径的磁道集合</a:t>
            </a:r>
          </a:p>
          <a:p>
            <a:r>
              <a:rPr lang="zh-CN" altLang="en-US" sz="2800" kern="0"/>
              <a:t>读</a:t>
            </a:r>
            <a:r>
              <a:rPr lang="en-US" altLang="zh-CN" sz="2800" kern="0"/>
              <a:t>/</a:t>
            </a:r>
            <a:r>
              <a:rPr lang="zh-CN" altLang="en-US" sz="2800" kern="0"/>
              <a:t>写数据的三个步骤：</a:t>
            </a:r>
          </a:p>
          <a:p>
            <a:pPr lvl="1"/>
            <a:r>
              <a:rPr lang="zh-CN" altLang="en-US" sz="2400" kern="0"/>
              <a:t>寻道时间： 将磁头移动到正确的磁道上</a:t>
            </a:r>
          </a:p>
          <a:p>
            <a:pPr lvl="1"/>
            <a:r>
              <a:rPr lang="zh-CN" altLang="en-US" sz="2400" kern="0"/>
              <a:t>旋转延迟： 等待磁盘上扇区旋转到磁头下</a:t>
            </a:r>
          </a:p>
          <a:p>
            <a:pPr lvl="1"/>
            <a:r>
              <a:rPr lang="zh-CN" altLang="en-US" sz="2400" kern="0"/>
              <a:t>传输时间：真正的数据读</a:t>
            </a:r>
            <a:r>
              <a:rPr lang="en-US" altLang="zh-CN" sz="2400" kern="0"/>
              <a:t>/</a:t>
            </a:r>
            <a:r>
              <a:rPr lang="zh-CN" altLang="en-US" sz="2400" kern="0"/>
              <a:t>写时间</a:t>
            </a:r>
          </a:p>
          <a:p>
            <a:r>
              <a:rPr lang="zh-CN" altLang="en-US" sz="2800" kern="0"/>
              <a:t>当前平均寻道时间：</a:t>
            </a:r>
          </a:p>
          <a:p>
            <a:pPr lvl="1"/>
            <a:r>
              <a:rPr lang="zh-CN" altLang="en-US" sz="2400" kern="0"/>
              <a:t>一般为 </a:t>
            </a:r>
            <a:r>
              <a:rPr lang="en-US" altLang="zh-CN" sz="2400" kern="0"/>
              <a:t>8 </a:t>
            </a:r>
            <a:r>
              <a:rPr lang="zh-CN" altLang="en-US" sz="2400" kern="0"/>
              <a:t>至</a:t>
            </a:r>
            <a:r>
              <a:rPr lang="en-US" altLang="zh-CN" sz="2400" kern="0"/>
              <a:t>12 ms</a:t>
            </a:r>
          </a:p>
          <a:p>
            <a:endParaRPr lang="en-US" altLang="zh-CN" sz="2800" kern="0"/>
          </a:p>
        </p:txBody>
      </p:sp>
      <p:sp useBgFill="1">
        <p:nvSpPr>
          <p:cNvPr id="6" name="Oval 4"/>
          <p:cNvSpPr>
            <a:spLocks noChangeArrowheads="1"/>
          </p:cNvSpPr>
          <p:nvPr/>
        </p:nvSpPr>
        <p:spPr bwMode="auto">
          <a:xfrm>
            <a:off x="6299200" y="2273300"/>
            <a:ext cx="1244600" cy="381000"/>
          </a:xfrm>
          <a:prstGeom prst="ellipse">
            <a:avLst/>
          </a:prstGeom>
          <a:ln w="254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useBgFill="1">
        <p:nvSpPr>
          <p:cNvPr id="7" name="Oval 5"/>
          <p:cNvSpPr>
            <a:spLocks noChangeArrowheads="1"/>
          </p:cNvSpPr>
          <p:nvPr/>
        </p:nvSpPr>
        <p:spPr bwMode="auto">
          <a:xfrm>
            <a:off x="6299200" y="2044700"/>
            <a:ext cx="1244600" cy="381000"/>
          </a:xfrm>
          <a:prstGeom prst="ellipse">
            <a:avLst/>
          </a:prstGeom>
          <a:ln w="254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useBgFill="1">
        <p:nvSpPr>
          <p:cNvPr id="8" name="Oval 6"/>
          <p:cNvSpPr>
            <a:spLocks noChangeArrowheads="1"/>
          </p:cNvSpPr>
          <p:nvPr/>
        </p:nvSpPr>
        <p:spPr bwMode="auto">
          <a:xfrm>
            <a:off x="6273800" y="1866900"/>
            <a:ext cx="1244600" cy="381000"/>
          </a:xfrm>
          <a:prstGeom prst="ellipse">
            <a:avLst/>
          </a:prstGeom>
          <a:ln w="254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useBgFill="1">
        <p:nvSpPr>
          <p:cNvPr id="9" name="Oval 7"/>
          <p:cNvSpPr>
            <a:spLocks noChangeArrowheads="1"/>
          </p:cNvSpPr>
          <p:nvPr/>
        </p:nvSpPr>
        <p:spPr bwMode="auto">
          <a:xfrm>
            <a:off x="6273800" y="1714500"/>
            <a:ext cx="1244600" cy="381000"/>
          </a:xfrm>
          <a:prstGeom prst="ellipse">
            <a:avLst/>
          </a:prstGeom>
          <a:ln w="254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 name="Line 8"/>
          <p:cNvSpPr>
            <a:spLocks noChangeShapeType="1"/>
          </p:cNvSpPr>
          <p:nvPr/>
        </p:nvSpPr>
        <p:spPr bwMode="auto">
          <a:xfrm>
            <a:off x="6877050" y="1885950"/>
            <a:ext cx="241300" cy="1905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 name="Line 9"/>
          <p:cNvSpPr>
            <a:spLocks noChangeShapeType="1"/>
          </p:cNvSpPr>
          <p:nvPr/>
        </p:nvSpPr>
        <p:spPr bwMode="auto">
          <a:xfrm>
            <a:off x="6851650" y="1860550"/>
            <a:ext cx="596900" cy="889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 name="Line 10"/>
          <p:cNvSpPr>
            <a:spLocks noChangeShapeType="1"/>
          </p:cNvSpPr>
          <p:nvPr/>
        </p:nvSpPr>
        <p:spPr bwMode="auto">
          <a:xfrm flipV="1">
            <a:off x="7156450" y="1276350"/>
            <a:ext cx="292100" cy="7239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 name="Rectangle 11"/>
          <p:cNvSpPr>
            <a:spLocks noChangeArrowheads="1"/>
          </p:cNvSpPr>
          <p:nvPr/>
        </p:nvSpPr>
        <p:spPr bwMode="auto">
          <a:xfrm>
            <a:off x="7467600" y="1117600"/>
            <a:ext cx="8382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zh-CN" sz="1800" b="1">
                <a:latin typeface="Arial" charset="0"/>
              </a:rPr>
              <a:t>Sector</a:t>
            </a:r>
          </a:p>
        </p:txBody>
      </p:sp>
      <p:sp>
        <p:nvSpPr>
          <p:cNvPr id="14" name="Line 12"/>
          <p:cNvSpPr>
            <a:spLocks noChangeShapeType="1"/>
          </p:cNvSpPr>
          <p:nvPr/>
        </p:nvSpPr>
        <p:spPr bwMode="auto">
          <a:xfrm flipV="1">
            <a:off x="6737350" y="958850"/>
            <a:ext cx="368300" cy="8255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 name="Rectangle 13"/>
          <p:cNvSpPr>
            <a:spLocks noChangeArrowheads="1"/>
          </p:cNvSpPr>
          <p:nvPr/>
        </p:nvSpPr>
        <p:spPr bwMode="auto">
          <a:xfrm>
            <a:off x="7150100" y="800100"/>
            <a:ext cx="7366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zh-CN" sz="1800" b="1">
                <a:latin typeface="Arial" charset="0"/>
              </a:rPr>
              <a:t>Track</a:t>
            </a:r>
          </a:p>
        </p:txBody>
      </p:sp>
      <p:grpSp>
        <p:nvGrpSpPr>
          <p:cNvPr id="16" name="Group 14"/>
          <p:cNvGrpSpPr>
            <a:grpSpLocks/>
          </p:cNvGrpSpPr>
          <p:nvPr/>
        </p:nvGrpSpPr>
        <p:grpSpPr bwMode="auto">
          <a:xfrm>
            <a:off x="6489700" y="1803400"/>
            <a:ext cx="825500" cy="723900"/>
            <a:chOff x="4088" y="1136"/>
            <a:chExt cx="520" cy="456"/>
          </a:xfrm>
        </p:grpSpPr>
        <p:sp>
          <p:nvSpPr>
            <p:cNvPr id="17" name="Oval 15"/>
            <p:cNvSpPr>
              <a:spLocks noChangeArrowheads="1"/>
            </p:cNvSpPr>
            <p:nvPr/>
          </p:nvSpPr>
          <p:spPr bwMode="auto">
            <a:xfrm>
              <a:off x="4112" y="1464"/>
              <a:ext cx="496" cy="128"/>
            </a:xfrm>
            <a:prstGeom prst="ellipse">
              <a:avLst/>
            </a:prstGeom>
            <a:noFill/>
            <a:ln w="254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 name="Oval 16"/>
            <p:cNvSpPr>
              <a:spLocks noChangeArrowheads="1"/>
            </p:cNvSpPr>
            <p:nvPr/>
          </p:nvSpPr>
          <p:spPr bwMode="auto">
            <a:xfrm>
              <a:off x="4096" y="1136"/>
              <a:ext cx="496" cy="128"/>
            </a:xfrm>
            <a:prstGeom prst="ellipse">
              <a:avLst/>
            </a:prstGeom>
            <a:noFill/>
            <a:ln w="254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 name="Line 17"/>
            <p:cNvSpPr>
              <a:spLocks noChangeShapeType="1"/>
            </p:cNvSpPr>
            <p:nvPr/>
          </p:nvSpPr>
          <p:spPr bwMode="auto">
            <a:xfrm>
              <a:off x="4088" y="1200"/>
              <a:ext cx="0" cy="320"/>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0" name="Line 18"/>
            <p:cNvSpPr>
              <a:spLocks noChangeShapeType="1"/>
            </p:cNvSpPr>
            <p:nvPr/>
          </p:nvSpPr>
          <p:spPr bwMode="auto">
            <a:xfrm>
              <a:off x="4592" y="1200"/>
              <a:ext cx="0" cy="344"/>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21" name="Line 19"/>
          <p:cNvSpPr>
            <a:spLocks noChangeShapeType="1"/>
          </p:cNvSpPr>
          <p:nvPr/>
        </p:nvSpPr>
        <p:spPr bwMode="auto">
          <a:xfrm>
            <a:off x="7334250" y="2266950"/>
            <a:ext cx="558800" cy="101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2" name="Rectangle 20"/>
          <p:cNvSpPr>
            <a:spLocks noChangeArrowheads="1"/>
          </p:cNvSpPr>
          <p:nvPr/>
        </p:nvSpPr>
        <p:spPr bwMode="auto">
          <a:xfrm>
            <a:off x="7912100" y="2184400"/>
            <a:ext cx="10414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zh-CN" sz="1800" b="1">
                <a:solidFill>
                  <a:schemeClr val="accent1"/>
                </a:solidFill>
                <a:latin typeface="Arial" charset="0"/>
              </a:rPr>
              <a:t>Cylinder</a:t>
            </a:r>
          </a:p>
        </p:txBody>
      </p:sp>
      <p:sp>
        <p:nvSpPr>
          <p:cNvPr id="23" name="Line 21"/>
          <p:cNvSpPr>
            <a:spLocks noChangeShapeType="1"/>
          </p:cNvSpPr>
          <p:nvPr/>
        </p:nvSpPr>
        <p:spPr bwMode="auto">
          <a:xfrm>
            <a:off x="6070600" y="1841500"/>
            <a:ext cx="0" cy="635000"/>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 name="Line 22"/>
          <p:cNvSpPr>
            <a:spLocks noChangeShapeType="1"/>
          </p:cNvSpPr>
          <p:nvPr/>
        </p:nvSpPr>
        <p:spPr bwMode="auto">
          <a:xfrm>
            <a:off x="6057900" y="1828800"/>
            <a:ext cx="393700" cy="0"/>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5" name="Line 23"/>
          <p:cNvSpPr>
            <a:spLocks noChangeShapeType="1"/>
          </p:cNvSpPr>
          <p:nvPr/>
        </p:nvSpPr>
        <p:spPr bwMode="auto">
          <a:xfrm>
            <a:off x="6083300" y="2108200"/>
            <a:ext cx="292100" cy="0"/>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 name="Line 24"/>
          <p:cNvSpPr>
            <a:spLocks noChangeShapeType="1"/>
          </p:cNvSpPr>
          <p:nvPr/>
        </p:nvSpPr>
        <p:spPr bwMode="auto">
          <a:xfrm>
            <a:off x="6083300" y="2298700"/>
            <a:ext cx="355600" cy="0"/>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 name="Line 25"/>
          <p:cNvSpPr>
            <a:spLocks noChangeShapeType="1"/>
          </p:cNvSpPr>
          <p:nvPr/>
        </p:nvSpPr>
        <p:spPr bwMode="auto">
          <a:xfrm>
            <a:off x="6083300" y="2514600"/>
            <a:ext cx="368300" cy="0"/>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 name="Line 26"/>
          <p:cNvSpPr>
            <a:spLocks noChangeShapeType="1"/>
          </p:cNvSpPr>
          <p:nvPr/>
        </p:nvSpPr>
        <p:spPr bwMode="auto">
          <a:xfrm flipH="1">
            <a:off x="5651500" y="2209800"/>
            <a:ext cx="431800" cy="0"/>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 name="Line 27"/>
          <p:cNvSpPr>
            <a:spLocks noChangeShapeType="1"/>
          </p:cNvSpPr>
          <p:nvPr/>
        </p:nvSpPr>
        <p:spPr bwMode="auto">
          <a:xfrm>
            <a:off x="6470650" y="2508250"/>
            <a:ext cx="254000" cy="406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 name="Rectangle 28"/>
          <p:cNvSpPr>
            <a:spLocks noChangeArrowheads="1"/>
          </p:cNvSpPr>
          <p:nvPr/>
        </p:nvSpPr>
        <p:spPr bwMode="auto">
          <a:xfrm>
            <a:off x="6731000" y="2755900"/>
            <a:ext cx="6858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zh-CN" sz="1800" b="1">
                <a:solidFill>
                  <a:schemeClr val="hlink"/>
                </a:solidFill>
                <a:latin typeface="Arial" charset="0"/>
              </a:rPr>
              <a:t>Head</a:t>
            </a:r>
          </a:p>
        </p:txBody>
      </p:sp>
      <p:sp>
        <p:nvSpPr>
          <p:cNvPr id="31" name="Line 29"/>
          <p:cNvSpPr>
            <a:spLocks noChangeShapeType="1"/>
          </p:cNvSpPr>
          <p:nvPr/>
        </p:nvSpPr>
        <p:spPr bwMode="auto">
          <a:xfrm>
            <a:off x="7524750" y="2609850"/>
            <a:ext cx="368300" cy="101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 name="Rectangle 30"/>
          <p:cNvSpPr>
            <a:spLocks noChangeArrowheads="1"/>
          </p:cNvSpPr>
          <p:nvPr/>
        </p:nvSpPr>
        <p:spPr bwMode="auto">
          <a:xfrm>
            <a:off x="7924800" y="2552700"/>
            <a:ext cx="8382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zh-CN" sz="1800" b="1">
                <a:latin typeface="Arial" charset="0"/>
              </a:rPr>
              <a:t>Platter</a:t>
            </a:r>
          </a:p>
        </p:txBody>
      </p:sp>
    </p:spTree>
    <p:extLst>
      <p:ext uri="{BB962C8B-B14F-4D97-AF65-F5344CB8AC3E}">
        <p14:creationId xmlns:p14="http://schemas.microsoft.com/office/powerpoint/2010/main" val="714092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硬磁盘参数</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19</a:t>
            </a:fld>
            <a:endParaRPr lang="zh-CN" altLang="en-US">
              <a:solidFill>
                <a:srgbClr val="1F497D"/>
              </a:solidFill>
            </a:endParaRPr>
          </a:p>
        </p:txBody>
      </p:sp>
      <p:sp>
        <p:nvSpPr>
          <p:cNvPr id="5" name="Rectangle 3"/>
          <p:cNvSpPr txBox="1">
            <a:spLocks noChangeArrowheads="1"/>
          </p:cNvSpPr>
          <p:nvPr/>
        </p:nvSpPr>
        <p:spPr bwMode="auto">
          <a:xfrm>
            <a:off x="0" y="14478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73050" indent="-273050" algn="l" defTabSz="0" rtl="0" eaLnBrk="0" fontAlgn="base" hangingPunct="0">
              <a:spcBef>
                <a:spcPts val="600"/>
              </a:spcBef>
              <a:spcAft>
                <a:spcPct val="0"/>
              </a:spcAft>
              <a:buClr>
                <a:schemeClr val="accent1"/>
              </a:buClr>
              <a:buSzPct val="76000"/>
              <a:buFont typeface="Wingdings 3" charset="0"/>
              <a:buChar char=""/>
              <a:defRPr kumimoji="1" sz="2600">
                <a:solidFill>
                  <a:schemeClr val="tx1"/>
                </a:solidFill>
                <a:latin typeface="+mn-lt"/>
                <a:ea typeface="+mn-ea"/>
                <a:cs typeface="微软雅黑" charset="0"/>
                <a:sym typeface="Times New Roman" charset="0"/>
              </a:defRPr>
            </a:lvl1pPr>
            <a:lvl2pPr marL="547688" indent="-271463" algn="l" defTabSz="0" rtl="0" eaLnBrk="0" fontAlgn="base" hangingPunct="0">
              <a:spcBef>
                <a:spcPts val="500"/>
              </a:spcBef>
              <a:spcAft>
                <a:spcPct val="0"/>
              </a:spcAft>
              <a:buClr>
                <a:schemeClr val="accent2"/>
              </a:buClr>
              <a:buSzPct val="76000"/>
              <a:buFont typeface="Wingdings 3" charset="0"/>
              <a:buChar char=""/>
              <a:defRPr kumimoji="1" sz="2300">
                <a:solidFill>
                  <a:schemeClr val="tx2"/>
                </a:solidFill>
                <a:latin typeface="+mn-lt"/>
                <a:ea typeface="+mn-ea"/>
                <a:cs typeface="微软雅黑" charset="0"/>
                <a:sym typeface="Times New Roman" charset="0"/>
              </a:defRPr>
            </a:lvl2pPr>
            <a:lvl3pPr marL="822325" indent="-228600" algn="l" defTabSz="0" rtl="0" eaLnBrk="0" fontAlgn="base" hangingPunct="0">
              <a:spcBef>
                <a:spcPts val="500"/>
              </a:spcBef>
              <a:spcAft>
                <a:spcPct val="0"/>
              </a:spcAft>
              <a:buClr>
                <a:srgbClr val="BCBCBC"/>
              </a:buClr>
              <a:buSzPct val="76000"/>
              <a:buFont typeface="Wingdings 3" charset="0"/>
              <a:buChar char=""/>
              <a:defRPr kumimoji="1" sz="2000">
                <a:solidFill>
                  <a:schemeClr val="tx1"/>
                </a:solidFill>
                <a:latin typeface="+mn-lt"/>
                <a:ea typeface="+mn-ea"/>
                <a:cs typeface="微软雅黑" charset="0"/>
                <a:sym typeface="Times New Roman" charset="0"/>
              </a:defRPr>
            </a:lvl3pPr>
            <a:lvl4pPr marL="1096963" indent="-227013" algn="l" defTabSz="0" rtl="0" eaLnBrk="0" fontAlgn="base" hangingPunct="0">
              <a:spcBef>
                <a:spcPts val="400"/>
              </a:spcBef>
              <a:spcAft>
                <a:spcPct val="0"/>
              </a:spcAft>
              <a:buClr>
                <a:srgbClr val="8BA2B4"/>
              </a:buClr>
              <a:buSzPct val="70000"/>
              <a:buFont typeface="Wingdings" charset="0"/>
              <a:buChar char=""/>
              <a:defRPr kumimoji="1" sz="2000">
                <a:solidFill>
                  <a:schemeClr val="tx1"/>
                </a:solidFill>
                <a:latin typeface="+mn-lt"/>
                <a:ea typeface="+mn-ea"/>
                <a:cs typeface="微软雅黑" charset="0"/>
                <a:sym typeface="Times New Roman" charset="0"/>
              </a:defRPr>
            </a:lvl4pPr>
            <a:lvl5pPr marL="1371600" indent="-228600" algn="l" defTabSz="0" rtl="0" eaLnBrk="0" fontAlgn="base" hangingPunct="0">
              <a:spcBef>
                <a:spcPts val="300"/>
              </a:spcBef>
              <a:spcAft>
                <a:spcPct val="0"/>
              </a:spcAft>
              <a:buClr>
                <a:schemeClr val="accent2"/>
              </a:buClr>
              <a:buSzPct val="70000"/>
              <a:buFont typeface="Wingdings" charset="0"/>
              <a:buChar char=""/>
              <a:defRPr kumimoji="1" sz="1600">
                <a:solidFill>
                  <a:schemeClr val="tx1"/>
                </a:solidFill>
                <a:latin typeface="+mn-lt"/>
                <a:ea typeface="+mn-ea"/>
                <a:cs typeface="微软雅黑" charset="0"/>
                <a:sym typeface="Times New Roman" charset="0"/>
              </a:defRPr>
            </a:lvl5pPr>
            <a:lvl6pPr marL="18288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6pPr>
            <a:lvl7pPr marL="22860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7pPr>
            <a:lvl8pPr marL="27432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8pPr>
            <a:lvl9pPr marL="32004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9pPr>
          </a:lstStyle>
          <a:p>
            <a:r>
              <a:rPr lang="zh-CN" altLang="en-US" sz="2800" kern="0"/>
              <a:t>旋转延迟：</a:t>
            </a:r>
          </a:p>
          <a:p>
            <a:pPr lvl="1"/>
            <a:r>
              <a:rPr lang="zh-CN" altLang="en-US" sz="2400" kern="0"/>
              <a:t>旋转速度：</a:t>
            </a:r>
            <a:r>
              <a:rPr lang="en-US" altLang="zh-CN" sz="2400" kern="0"/>
              <a:t>3,600</a:t>
            </a:r>
            <a:r>
              <a:rPr lang="zh-CN" altLang="en-US" sz="2400" kern="0"/>
              <a:t>至</a:t>
            </a:r>
            <a:r>
              <a:rPr lang="en-US" altLang="zh-CN" sz="2400" kern="0"/>
              <a:t>7200 RPM</a:t>
            </a:r>
          </a:p>
          <a:p>
            <a:pPr lvl="1"/>
            <a:r>
              <a:rPr lang="zh-CN" altLang="en-US" sz="2400" kern="0"/>
              <a:t>旋转时间：</a:t>
            </a:r>
            <a:r>
              <a:rPr lang="en-US" altLang="zh-CN" sz="2400" kern="0"/>
              <a:t>16 ms</a:t>
            </a:r>
            <a:r>
              <a:rPr lang="zh-CN" altLang="en-US" sz="2400" kern="0"/>
              <a:t>至</a:t>
            </a:r>
            <a:r>
              <a:rPr lang="en-US" altLang="zh-CN" sz="2400" kern="0"/>
              <a:t>8 ms</a:t>
            </a:r>
            <a:r>
              <a:rPr lang="zh-CN" altLang="en-US" sz="2400" kern="0"/>
              <a:t>每转</a:t>
            </a:r>
          </a:p>
          <a:p>
            <a:pPr lvl="1"/>
            <a:r>
              <a:rPr lang="zh-CN" altLang="en-US" sz="2400" kern="0"/>
              <a:t>平均寻址时间</a:t>
            </a:r>
            <a:r>
              <a:rPr lang="en-US" altLang="zh-CN" sz="2400" kern="0"/>
              <a:t>8</a:t>
            </a:r>
            <a:r>
              <a:rPr lang="en-US" altLang="en-US" sz="2400" kern="0"/>
              <a:t>ms</a:t>
            </a:r>
            <a:r>
              <a:rPr lang="zh-CN" altLang="en-US" sz="2400" kern="0"/>
              <a:t>至</a:t>
            </a:r>
            <a:r>
              <a:rPr lang="en-US" altLang="zh-CN" sz="2400" kern="0"/>
              <a:t>4</a:t>
            </a:r>
            <a:r>
              <a:rPr lang="en-US" altLang="en-US" sz="2400" kern="0"/>
              <a:t>ms</a:t>
            </a:r>
            <a:endParaRPr lang="en-US" altLang="zh-CN" sz="2400" kern="0"/>
          </a:p>
          <a:p>
            <a:r>
              <a:rPr lang="zh-CN" altLang="en-US" sz="2800" kern="0"/>
              <a:t>访问速度：</a:t>
            </a:r>
          </a:p>
          <a:p>
            <a:pPr lvl="1"/>
            <a:r>
              <a:rPr lang="zh-CN" altLang="en-US" sz="2400" kern="0"/>
              <a:t>数据量（通常为</a:t>
            </a:r>
            <a:r>
              <a:rPr lang="en-US" altLang="zh-CN" sz="2400" kern="0"/>
              <a:t>1</a:t>
            </a:r>
            <a:r>
              <a:rPr lang="zh-CN" altLang="en-US" sz="2400" kern="0"/>
              <a:t>个扇区）： </a:t>
            </a:r>
            <a:r>
              <a:rPr lang="en-US" altLang="zh-CN" sz="2400" kern="0"/>
              <a:t>1 KB / sector</a:t>
            </a:r>
          </a:p>
          <a:p>
            <a:pPr lvl="1"/>
            <a:r>
              <a:rPr lang="en-US" altLang="zh-CN" sz="2400" kern="0"/>
              <a:t> </a:t>
            </a:r>
            <a:r>
              <a:rPr lang="zh-CN" altLang="en-US" sz="2400" kern="0"/>
              <a:t>旋转速度： </a:t>
            </a:r>
            <a:r>
              <a:rPr lang="en-US" altLang="zh-CN" sz="2400" kern="0"/>
              <a:t>3600 RPM</a:t>
            </a:r>
            <a:r>
              <a:rPr lang="zh-CN" altLang="en-US" sz="2400" kern="0"/>
              <a:t>至</a:t>
            </a:r>
            <a:r>
              <a:rPr lang="en-US" altLang="zh-CN" sz="2400" kern="0"/>
              <a:t>7200 RPM</a:t>
            </a:r>
          </a:p>
          <a:p>
            <a:pPr lvl="1"/>
            <a:r>
              <a:rPr lang="en-US" altLang="zh-CN" sz="2400" kern="0"/>
              <a:t> </a:t>
            </a:r>
            <a:r>
              <a:rPr lang="zh-CN" altLang="en-US" sz="2400" kern="0"/>
              <a:t>存储密度：磁道上单位长度存储的位数</a:t>
            </a:r>
          </a:p>
          <a:p>
            <a:pPr lvl="1"/>
            <a:r>
              <a:rPr lang="zh-CN" altLang="en-US" sz="2400" kern="0"/>
              <a:t>磁盘直径：  </a:t>
            </a:r>
            <a:r>
              <a:rPr lang="en-US" altLang="zh-CN" sz="2400" kern="0"/>
              <a:t>2.5</a:t>
            </a:r>
            <a:r>
              <a:rPr lang="zh-CN" altLang="en-US" sz="2400" kern="0"/>
              <a:t>至 </a:t>
            </a:r>
            <a:r>
              <a:rPr lang="en-US" altLang="zh-CN" sz="2400" kern="0"/>
              <a:t>5.25 in</a:t>
            </a:r>
          </a:p>
          <a:p>
            <a:pPr lvl="1"/>
            <a:r>
              <a:rPr lang="zh-CN" altLang="en-US" sz="2400" kern="0"/>
              <a:t>一般为： </a:t>
            </a:r>
            <a:r>
              <a:rPr lang="en-US" altLang="zh-CN" sz="2400" kern="0"/>
              <a:t>2 </a:t>
            </a:r>
            <a:r>
              <a:rPr lang="zh-CN" altLang="en-US" sz="2400" kern="0"/>
              <a:t>至</a:t>
            </a:r>
            <a:r>
              <a:rPr lang="en-US" altLang="zh-CN" sz="2400" kern="0"/>
              <a:t>12 MB</a:t>
            </a:r>
            <a:r>
              <a:rPr lang="zh-CN" altLang="en-US" sz="2400" kern="0"/>
              <a:t>每秒</a:t>
            </a:r>
          </a:p>
        </p:txBody>
      </p:sp>
      <p:grpSp>
        <p:nvGrpSpPr>
          <p:cNvPr id="6" name="Group 4"/>
          <p:cNvGrpSpPr>
            <a:grpSpLocks/>
          </p:cNvGrpSpPr>
          <p:nvPr/>
        </p:nvGrpSpPr>
        <p:grpSpPr bwMode="auto">
          <a:xfrm>
            <a:off x="5638800" y="1371600"/>
            <a:ext cx="3302000" cy="2239963"/>
            <a:chOff x="3464" y="360"/>
            <a:chExt cx="2080" cy="1411"/>
          </a:xfrm>
        </p:grpSpPr>
        <p:sp useBgFill="1">
          <p:nvSpPr>
            <p:cNvPr id="7" name="Oval 5"/>
            <p:cNvSpPr>
              <a:spLocks noChangeArrowheads="1"/>
            </p:cNvSpPr>
            <p:nvPr/>
          </p:nvSpPr>
          <p:spPr bwMode="auto">
            <a:xfrm>
              <a:off x="3872" y="1288"/>
              <a:ext cx="784" cy="240"/>
            </a:xfrm>
            <a:prstGeom prst="ellipse">
              <a:avLst/>
            </a:prstGeom>
            <a:ln w="254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 name="Oval 6"/>
            <p:cNvSpPr>
              <a:spLocks noChangeArrowheads="1"/>
            </p:cNvSpPr>
            <p:nvPr/>
          </p:nvSpPr>
          <p:spPr bwMode="auto">
            <a:xfrm>
              <a:off x="4012" y="1316"/>
              <a:ext cx="504" cy="13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useBgFill="1">
          <p:nvSpPr>
            <p:cNvPr id="9" name="Oval 7"/>
            <p:cNvSpPr>
              <a:spLocks noChangeArrowheads="1"/>
            </p:cNvSpPr>
            <p:nvPr/>
          </p:nvSpPr>
          <p:spPr bwMode="auto">
            <a:xfrm>
              <a:off x="3872" y="1144"/>
              <a:ext cx="784" cy="240"/>
            </a:xfrm>
            <a:prstGeom prst="ellipse">
              <a:avLst/>
            </a:prstGeom>
            <a:ln w="254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useBgFill="1">
          <p:nvSpPr>
            <p:cNvPr id="10" name="Oval 8"/>
            <p:cNvSpPr>
              <a:spLocks noChangeArrowheads="1"/>
            </p:cNvSpPr>
            <p:nvPr/>
          </p:nvSpPr>
          <p:spPr bwMode="auto">
            <a:xfrm>
              <a:off x="3856" y="1032"/>
              <a:ext cx="784" cy="240"/>
            </a:xfrm>
            <a:prstGeom prst="ellipse">
              <a:avLst/>
            </a:prstGeom>
            <a:ln w="254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useBgFill="1">
          <p:nvSpPr>
            <p:cNvPr id="11" name="Oval 9"/>
            <p:cNvSpPr>
              <a:spLocks noChangeArrowheads="1"/>
            </p:cNvSpPr>
            <p:nvPr/>
          </p:nvSpPr>
          <p:spPr bwMode="auto">
            <a:xfrm>
              <a:off x="3856" y="936"/>
              <a:ext cx="784" cy="240"/>
            </a:xfrm>
            <a:prstGeom prst="ellipse">
              <a:avLst/>
            </a:prstGeom>
            <a:ln w="254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 name="Line 10"/>
            <p:cNvSpPr>
              <a:spLocks noChangeShapeType="1"/>
            </p:cNvSpPr>
            <p:nvPr/>
          </p:nvSpPr>
          <p:spPr bwMode="auto">
            <a:xfrm>
              <a:off x="4236" y="1044"/>
              <a:ext cx="152" cy="12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 name="Line 11"/>
            <p:cNvSpPr>
              <a:spLocks noChangeShapeType="1"/>
            </p:cNvSpPr>
            <p:nvPr/>
          </p:nvSpPr>
          <p:spPr bwMode="auto">
            <a:xfrm>
              <a:off x="4220" y="1028"/>
              <a:ext cx="376" cy="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 name="Oval 12"/>
            <p:cNvSpPr>
              <a:spLocks noChangeArrowheads="1"/>
            </p:cNvSpPr>
            <p:nvPr/>
          </p:nvSpPr>
          <p:spPr bwMode="auto">
            <a:xfrm>
              <a:off x="3996" y="988"/>
              <a:ext cx="504" cy="13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 name="Line 13"/>
            <p:cNvSpPr>
              <a:spLocks noChangeShapeType="1"/>
            </p:cNvSpPr>
            <p:nvPr/>
          </p:nvSpPr>
          <p:spPr bwMode="auto">
            <a:xfrm flipV="1">
              <a:off x="4412" y="660"/>
              <a:ext cx="184" cy="4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 name="Rectangle 14"/>
            <p:cNvSpPr>
              <a:spLocks noChangeArrowheads="1"/>
            </p:cNvSpPr>
            <p:nvPr/>
          </p:nvSpPr>
          <p:spPr bwMode="auto">
            <a:xfrm>
              <a:off x="4608" y="560"/>
              <a:ext cx="528"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zh-CN" sz="1800" b="1">
                  <a:latin typeface="Arial" charset="0"/>
                </a:rPr>
                <a:t>Sector</a:t>
              </a:r>
            </a:p>
          </p:txBody>
        </p:sp>
        <p:sp>
          <p:nvSpPr>
            <p:cNvPr id="17" name="Line 15"/>
            <p:cNvSpPr>
              <a:spLocks noChangeShapeType="1"/>
            </p:cNvSpPr>
            <p:nvPr/>
          </p:nvSpPr>
          <p:spPr bwMode="auto">
            <a:xfrm flipV="1">
              <a:off x="4148" y="460"/>
              <a:ext cx="232" cy="52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 name="Rectangle 16"/>
            <p:cNvSpPr>
              <a:spLocks noChangeArrowheads="1"/>
            </p:cNvSpPr>
            <p:nvPr/>
          </p:nvSpPr>
          <p:spPr bwMode="auto">
            <a:xfrm>
              <a:off x="4408" y="360"/>
              <a:ext cx="464"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zh-CN" sz="1800" b="1">
                  <a:latin typeface="Arial" charset="0"/>
                </a:rPr>
                <a:t>Track</a:t>
              </a:r>
            </a:p>
          </p:txBody>
        </p:sp>
        <p:sp>
          <p:nvSpPr>
            <p:cNvPr id="19" name="Line 17"/>
            <p:cNvSpPr>
              <a:spLocks noChangeShapeType="1"/>
            </p:cNvSpPr>
            <p:nvPr/>
          </p:nvSpPr>
          <p:spPr bwMode="auto">
            <a:xfrm>
              <a:off x="3992" y="1052"/>
              <a:ext cx="0" cy="3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0" name="Line 18"/>
            <p:cNvSpPr>
              <a:spLocks noChangeShapeType="1"/>
            </p:cNvSpPr>
            <p:nvPr/>
          </p:nvSpPr>
          <p:spPr bwMode="auto">
            <a:xfrm>
              <a:off x="4496" y="1052"/>
              <a:ext cx="0" cy="35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 name="Line 19"/>
            <p:cNvSpPr>
              <a:spLocks noChangeShapeType="1"/>
            </p:cNvSpPr>
            <p:nvPr/>
          </p:nvSpPr>
          <p:spPr bwMode="auto">
            <a:xfrm>
              <a:off x="4524" y="1284"/>
              <a:ext cx="352" cy="6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2" name="Rectangle 20"/>
            <p:cNvSpPr>
              <a:spLocks noChangeArrowheads="1"/>
            </p:cNvSpPr>
            <p:nvPr/>
          </p:nvSpPr>
          <p:spPr bwMode="auto">
            <a:xfrm>
              <a:off x="4888" y="1232"/>
              <a:ext cx="656"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zh-CN" sz="1800" b="1">
                  <a:latin typeface="Arial" charset="0"/>
                </a:rPr>
                <a:t>Cylinder</a:t>
              </a:r>
            </a:p>
          </p:txBody>
        </p:sp>
        <p:sp>
          <p:nvSpPr>
            <p:cNvPr id="23" name="Line 21"/>
            <p:cNvSpPr>
              <a:spLocks noChangeShapeType="1"/>
            </p:cNvSpPr>
            <p:nvPr/>
          </p:nvSpPr>
          <p:spPr bwMode="auto">
            <a:xfrm>
              <a:off x="3728" y="1016"/>
              <a:ext cx="0" cy="4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 name="Line 22"/>
            <p:cNvSpPr>
              <a:spLocks noChangeShapeType="1"/>
            </p:cNvSpPr>
            <p:nvPr/>
          </p:nvSpPr>
          <p:spPr bwMode="auto">
            <a:xfrm>
              <a:off x="3720" y="1008"/>
              <a:ext cx="24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5" name="Line 23"/>
            <p:cNvSpPr>
              <a:spLocks noChangeShapeType="1"/>
            </p:cNvSpPr>
            <p:nvPr/>
          </p:nvSpPr>
          <p:spPr bwMode="auto">
            <a:xfrm>
              <a:off x="3736" y="1184"/>
              <a:ext cx="184"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 name="Line 24"/>
            <p:cNvSpPr>
              <a:spLocks noChangeShapeType="1"/>
            </p:cNvSpPr>
            <p:nvPr/>
          </p:nvSpPr>
          <p:spPr bwMode="auto">
            <a:xfrm>
              <a:off x="3736" y="1304"/>
              <a:ext cx="224"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 name="Line 25"/>
            <p:cNvSpPr>
              <a:spLocks noChangeShapeType="1"/>
            </p:cNvSpPr>
            <p:nvPr/>
          </p:nvSpPr>
          <p:spPr bwMode="auto">
            <a:xfrm>
              <a:off x="3736" y="1440"/>
              <a:ext cx="232"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 name="Line 26"/>
            <p:cNvSpPr>
              <a:spLocks noChangeShapeType="1"/>
            </p:cNvSpPr>
            <p:nvPr/>
          </p:nvSpPr>
          <p:spPr bwMode="auto">
            <a:xfrm flipH="1">
              <a:off x="3464" y="1248"/>
              <a:ext cx="272"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 name="Line 27"/>
            <p:cNvSpPr>
              <a:spLocks noChangeShapeType="1"/>
            </p:cNvSpPr>
            <p:nvPr/>
          </p:nvSpPr>
          <p:spPr bwMode="auto">
            <a:xfrm>
              <a:off x="3980" y="1436"/>
              <a:ext cx="160" cy="2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 name="Rectangle 28"/>
            <p:cNvSpPr>
              <a:spLocks noChangeArrowheads="1"/>
            </p:cNvSpPr>
            <p:nvPr/>
          </p:nvSpPr>
          <p:spPr bwMode="auto">
            <a:xfrm>
              <a:off x="4144" y="1592"/>
              <a:ext cx="432"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zh-CN" sz="1800" b="1">
                  <a:latin typeface="Arial" charset="0"/>
                </a:rPr>
                <a:t>Head</a:t>
              </a:r>
            </a:p>
          </p:txBody>
        </p:sp>
        <p:sp>
          <p:nvSpPr>
            <p:cNvPr id="31" name="Line 29"/>
            <p:cNvSpPr>
              <a:spLocks noChangeShapeType="1"/>
            </p:cNvSpPr>
            <p:nvPr/>
          </p:nvSpPr>
          <p:spPr bwMode="auto">
            <a:xfrm>
              <a:off x="4644" y="1500"/>
              <a:ext cx="232" cy="6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 name="Rectangle 30"/>
            <p:cNvSpPr>
              <a:spLocks noChangeArrowheads="1"/>
            </p:cNvSpPr>
            <p:nvPr/>
          </p:nvSpPr>
          <p:spPr bwMode="auto">
            <a:xfrm>
              <a:off x="4896" y="1464"/>
              <a:ext cx="528"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zh-CN" sz="1800" b="1">
                  <a:latin typeface="Arial" charset="0"/>
                </a:rPr>
                <a:t>Platter</a:t>
              </a:r>
            </a:p>
          </p:txBody>
        </p:sp>
      </p:grpSp>
      <p:sp>
        <p:nvSpPr>
          <p:cNvPr id="33" name="Rectangle 31"/>
          <p:cNvSpPr>
            <a:spLocks noChangeArrowheads="1"/>
          </p:cNvSpPr>
          <p:nvPr/>
        </p:nvSpPr>
        <p:spPr bwMode="auto">
          <a:xfrm>
            <a:off x="5245100" y="3644900"/>
            <a:ext cx="25400"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1726022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内容提要</a:t>
            </a:r>
            <a:endParaRPr lang="en-US" dirty="0"/>
          </a:p>
        </p:txBody>
      </p:sp>
      <p:sp>
        <p:nvSpPr>
          <p:cNvPr id="3" name="Content Placeholder 2"/>
          <p:cNvSpPr>
            <a:spLocks noGrp="1"/>
          </p:cNvSpPr>
          <p:nvPr>
            <p:ph idx="1"/>
          </p:nvPr>
        </p:nvSpPr>
        <p:spPr/>
        <p:txBody>
          <a:bodyPr/>
          <a:lstStyle/>
          <a:p>
            <a:r>
              <a:rPr lang="zh-CN" altLang="en-US" dirty="0"/>
              <a:t>硬盘存储</a:t>
            </a:r>
            <a:endParaRPr lang="en-US" altLang="zh-CN" dirty="0"/>
          </a:p>
          <a:p>
            <a:r>
              <a:rPr lang="en-US" altLang="zh-CN" dirty="0"/>
              <a:t>RAID</a:t>
            </a:r>
            <a:r>
              <a:rPr lang="zh-CN" altLang="en-US" dirty="0"/>
              <a:t>技术</a:t>
            </a:r>
            <a:endParaRPr lang="en-US" altLang="zh-CN" dirty="0"/>
          </a:p>
          <a:p>
            <a:r>
              <a:rPr lang="en-US" altLang="zh-CN" dirty="0"/>
              <a:t>SSD</a:t>
            </a:r>
            <a:r>
              <a:rPr lang="zh-CN" altLang="en-US" dirty="0"/>
              <a:t>存储</a:t>
            </a:r>
          </a:p>
          <a:p>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a:t>
            </a:fld>
            <a:endParaRPr lang="zh-CN" altLang="en-US">
              <a:solidFill>
                <a:srgbClr val="1F497D"/>
              </a:solidFill>
            </a:endParaRPr>
          </a:p>
        </p:txBody>
      </p:sp>
    </p:spTree>
    <p:extLst>
      <p:ext uri="{BB962C8B-B14F-4D97-AF65-F5344CB8AC3E}">
        <p14:creationId xmlns:p14="http://schemas.microsoft.com/office/powerpoint/2010/main" val="238214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硬磁盘访问时间</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20</a:t>
            </a:fld>
            <a:endParaRPr lang="zh-CN" altLang="en-US">
              <a:solidFill>
                <a:srgbClr val="1F497D"/>
              </a:solidFill>
            </a:endParaRPr>
          </a:p>
        </p:txBody>
      </p:sp>
      <p:sp>
        <p:nvSpPr>
          <p:cNvPr id="5" name="Rectangle 3"/>
          <p:cNvSpPr txBox="1">
            <a:spLocks noChangeArrowheads="1"/>
          </p:cNvSpPr>
          <p:nvPr/>
        </p:nvSpPr>
        <p:spPr bwMode="auto">
          <a:xfrm>
            <a:off x="0" y="1066800"/>
            <a:ext cx="39624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73050" indent="-273050" algn="l" defTabSz="0" rtl="0" eaLnBrk="0" fontAlgn="base" hangingPunct="0">
              <a:spcBef>
                <a:spcPts val="600"/>
              </a:spcBef>
              <a:spcAft>
                <a:spcPct val="0"/>
              </a:spcAft>
              <a:buClr>
                <a:schemeClr val="accent1"/>
              </a:buClr>
              <a:buSzPct val="76000"/>
              <a:buFont typeface="Wingdings 3" charset="0"/>
              <a:buChar char=""/>
              <a:defRPr kumimoji="1" sz="2600">
                <a:solidFill>
                  <a:schemeClr val="tx1"/>
                </a:solidFill>
                <a:latin typeface="+mn-lt"/>
                <a:ea typeface="+mn-ea"/>
                <a:cs typeface="微软雅黑" charset="0"/>
                <a:sym typeface="Times New Roman" charset="0"/>
              </a:defRPr>
            </a:lvl1pPr>
            <a:lvl2pPr marL="547688" indent="-271463" algn="l" defTabSz="0" rtl="0" eaLnBrk="0" fontAlgn="base" hangingPunct="0">
              <a:spcBef>
                <a:spcPts val="500"/>
              </a:spcBef>
              <a:spcAft>
                <a:spcPct val="0"/>
              </a:spcAft>
              <a:buClr>
                <a:schemeClr val="accent2"/>
              </a:buClr>
              <a:buSzPct val="76000"/>
              <a:buFont typeface="Wingdings 3" charset="0"/>
              <a:buChar char=""/>
              <a:defRPr kumimoji="1" sz="2300">
                <a:solidFill>
                  <a:schemeClr val="tx2"/>
                </a:solidFill>
                <a:latin typeface="+mn-lt"/>
                <a:ea typeface="+mn-ea"/>
                <a:cs typeface="微软雅黑" charset="0"/>
                <a:sym typeface="Times New Roman" charset="0"/>
              </a:defRPr>
            </a:lvl2pPr>
            <a:lvl3pPr marL="822325" indent="-228600" algn="l" defTabSz="0" rtl="0" eaLnBrk="0" fontAlgn="base" hangingPunct="0">
              <a:spcBef>
                <a:spcPts val="500"/>
              </a:spcBef>
              <a:spcAft>
                <a:spcPct val="0"/>
              </a:spcAft>
              <a:buClr>
                <a:srgbClr val="BCBCBC"/>
              </a:buClr>
              <a:buSzPct val="76000"/>
              <a:buFont typeface="Wingdings 3" charset="0"/>
              <a:buChar char=""/>
              <a:defRPr kumimoji="1" sz="2000">
                <a:solidFill>
                  <a:schemeClr val="tx1"/>
                </a:solidFill>
                <a:latin typeface="+mn-lt"/>
                <a:ea typeface="+mn-ea"/>
                <a:cs typeface="微软雅黑" charset="0"/>
                <a:sym typeface="Times New Roman" charset="0"/>
              </a:defRPr>
            </a:lvl3pPr>
            <a:lvl4pPr marL="1096963" indent="-227013" algn="l" defTabSz="0" rtl="0" eaLnBrk="0" fontAlgn="base" hangingPunct="0">
              <a:spcBef>
                <a:spcPts val="400"/>
              </a:spcBef>
              <a:spcAft>
                <a:spcPct val="0"/>
              </a:spcAft>
              <a:buClr>
                <a:srgbClr val="8BA2B4"/>
              </a:buClr>
              <a:buSzPct val="70000"/>
              <a:buFont typeface="Wingdings" charset="0"/>
              <a:buChar char=""/>
              <a:defRPr kumimoji="1" sz="2000">
                <a:solidFill>
                  <a:schemeClr val="tx1"/>
                </a:solidFill>
                <a:latin typeface="+mn-lt"/>
                <a:ea typeface="+mn-ea"/>
                <a:cs typeface="微软雅黑" charset="0"/>
                <a:sym typeface="Times New Roman" charset="0"/>
              </a:defRPr>
            </a:lvl4pPr>
            <a:lvl5pPr marL="1371600" indent="-228600" algn="l" defTabSz="0" rtl="0" eaLnBrk="0" fontAlgn="base" hangingPunct="0">
              <a:spcBef>
                <a:spcPts val="300"/>
              </a:spcBef>
              <a:spcAft>
                <a:spcPct val="0"/>
              </a:spcAft>
              <a:buClr>
                <a:schemeClr val="accent2"/>
              </a:buClr>
              <a:buSzPct val="70000"/>
              <a:buFont typeface="Wingdings" charset="0"/>
              <a:buChar char=""/>
              <a:defRPr kumimoji="1" sz="1600">
                <a:solidFill>
                  <a:schemeClr val="tx1"/>
                </a:solidFill>
                <a:latin typeface="+mn-lt"/>
                <a:ea typeface="+mn-ea"/>
                <a:cs typeface="微软雅黑" charset="0"/>
                <a:sym typeface="Times New Roman" charset="0"/>
              </a:defRPr>
            </a:lvl5pPr>
            <a:lvl6pPr marL="18288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6pPr>
            <a:lvl7pPr marL="22860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7pPr>
            <a:lvl8pPr marL="27432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8pPr>
            <a:lvl9pPr marL="32004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9pPr>
          </a:lstStyle>
          <a:p>
            <a:r>
              <a:rPr lang="zh-CN" altLang="en-US" sz="2800" kern="0"/>
              <a:t>磁盘访问时间 </a:t>
            </a:r>
            <a:r>
              <a:rPr lang="en-US" altLang="zh-CN" sz="2800" kern="0"/>
              <a:t>= </a:t>
            </a:r>
            <a:r>
              <a:rPr lang="zh-CN" altLang="en-US" sz="2800" kern="0"/>
              <a:t>寻道时间 </a:t>
            </a:r>
            <a:r>
              <a:rPr lang="en-US" altLang="zh-CN" sz="2800" kern="0"/>
              <a:t>+ </a:t>
            </a:r>
            <a:r>
              <a:rPr lang="zh-CN" altLang="en-US" sz="2800" kern="0"/>
              <a:t>旋转延迟 </a:t>
            </a:r>
            <a:r>
              <a:rPr lang="en-US" altLang="zh-CN" sz="2800" kern="0"/>
              <a:t>+ </a:t>
            </a:r>
            <a:r>
              <a:rPr lang="zh-CN" altLang="en-US" sz="2800" kern="0"/>
              <a:t>传输时间 </a:t>
            </a:r>
            <a:r>
              <a:rPr lang="en-US" altLang="zh-CN" sz="2800" kern="0"/>
              <a:t>+ </a:t>
            </a:r>
            <a:r>
              <a:rPr lang="zh-CN" altLang="en-US" sz="2800" kern="0"/>
              <a:t>磁盘控制器延迟</a:t>
            </a:r>
          </a:p>
          <a:p>
            <a:r>
              <a:rPr lang="zh-CN" altLang="en-US" sz="2800" kern="0"/>
              <a:t>举例： </a:t>
            </a:r>
          </a:p>
          <a:p>
            <a:pPr lvl="1"/>
            <a:r>
              <a:rPr lang="zh-CN" altLang="en-US" sz="2400" kern="0"/>
              <a:t>平均寻道时间 </a:t>
            </a:r>
            <a:r>
              <a:rPr lang="en-US" altLang="zh-CN" sz="2400" kern="0"/>
              <a:t>= 12ms;</a:t>
            </a:r>
          </a:p>
          <a:p>
            <a:pPr lvl="1"/>
            <a:r>
              <a:rPr lang="zh-CN" altLang="en-US" sz="2400" kern="0"/>
              <a:t>旋转速度 </a:t>
            </a:r>
            <a:r>
              <a:rPr lang="en-US" altLang="zh-CN" sz="2400" kern="0"/>
              <a:t>= 5400rpm</a:t>
            </a:r>
          </a:p>
          <a:p>
            <a:pPr lvl="1"/>
            <a:r>
              <a:rPr lang="zh-CN" altLang="en-US" sz="2400" kern="0"/>
              <a:t>磁盘控制器延迟： </a:t>
            </a:r>
            <a:r>
              <a:rPr lang="en-US" altLang="zh-CN" sz="2400" kern="0"/>
              <a:t>2ms</a:t>
            </a:r>
          </a:p>
          <a:p>
            <a:pPr lvl="1"/>
            <a:r>
              <a:rPr lang="zh-CN" altLang="en-US" sz="2400" kern="0"/>
              <a:t>传输速度 </a:t>
            </a:r>
            <a:r>
              <a:rPr lang="en-US" altLang="zh-CN" sz="2400" kern="0"/>
              <a:t>= 5MB</a:t>
            </a:r>
          </a:p>
          <a:p>
            <a:pPr lvl="1"/>
            <a:r>
              <a:rPr lang="zh-CN" altLang="en-US" sz="2400" kern="0"/>
              <a:t>扇区大小 </a:t>
            </a:r>
            <a:r>
              <a:rPr lang="en-US" altLang="zh-CN" sz="2400" kern="0"/>
              <a:t>= 512  bytes</a:t>
            </a:r>
          </a:p>
          <a:p>
            <a:pPr lvl="1"/>
            <a:r>
              <a:rPr lang="zh-CN" altLang="en-US" sz="2400" kern="0"/>
              <a:t>读取一页（</a:t>
            </a:r>
            <a:r>
              <a:rPr lang="en-US" altLang="zh-CN" sz="2400" kern="0"/>
              <a:t>8</a:t>
            </a:r>
            <a:r>
              <a:rPr lang="en-US" altLang="en-US" sz="2400" kern="0"/>
              <a:t>KB</a:t>
            </a:r>
            <a:r>
              <a:rPr lang="zh-CN" altLang="en-US" sz="2400" kern="0"/>
              <a:t>）需要多少时间？</a:t>
            </a:r>
          </a:p>
          <a:p>
            <a:endParaRPr lang="zh-CN" altLang="en-US" sz="2800" kern="0"/>
          </a:p>
          <a:p>
            <a:pPr lvl="1"/>
            <a:endParaRPr lang="zh-CN" altLang="en-US" sz="2400" kern="0" dirty="0"/>
          </a:p>
        </p:txBody>
      </p:sp>
      <p:sp>
        <p:nvSpPr>
          <p:cNvPr id="6" name="Rectangle 4"/>
          <p:cNvSpPr txBox="1">
            <a:spLocks noChangeArrowheads="1"/>
          </p:cNvSpPr>
          <p:nvPr/>
        </p:nvSpPr>
        <p:spPr>
          <a:xfrm>
            <a:off x="4038600" y="914400"/>
            <a:ext cx="5105400" cy="5638800"/>
          </a:xfrm>
          <a:prstGeom prst="rect">
            <a:avLst/>
          </a:prstGeom>
        </p:spPr>
        <p:txBody>
          <a:bodyPr/>
          <a:lstStyle>
            <a:lvl1pPr marL="273050" indent="-273050" algn="l" defTabSz="0" rtl="0" eaLnBrk="0" fontAlgn="base" hangingPunct="0">
              <a:spcBef>
                <a:spcPts val="600"/>
              </a:spcBef>
              <a:spcAft>
                <a:spcPct val="0"/>
              </a:spcAft>
              <a:buClr>
                <a:schemeClr val="accent1"/>
              </a:buClr>
              <a:buSzPct val="76000"/>
              <a:buFont typeface="Wingdings 3" charset="0"/>
              <a:buChar char=""/>
              <a:defRPr kumimoji="1" sz="2600">
                <a:solidFill>
                  <a:schemeClr val="tx1"/>
                </a:solidFill>
                <a:latin typeface="+mn-lt"/>
                <a:ea typeface="+mn-ea"/>
                <a:cs typeface="微软雅黑" charset="0"/>
                <a:sym typeface="Times New Roman" charset="0"/>
              </a:defRPr>
            </a:lvl1pPr>
            <a:lvl2pPr marL="547688" indent="-271463" algn="l" defTabSz="0" rtl="0" eaLnBrk="0" fontAlgn="base" hangingPunct="0">
              <a:spcBef>
                <a:spcPts val="500"/>
              </a:spcBef>
              <a:spcAft>
                <a:spcPct val="0"/>
              </a:spcAft>
              <a:buClr>
                <a:schemeClr val="accent2"/>
              </a:buClr>
              <a:buSzPct val="76000"/>
              <a:buFont typeface="Wingdings 3" charset="0"/>
              <a:buChar char=""/>
              <a:defRPr kumimoji="1" sz="2300">
                <a:solidFill>
                  <a:schemeClr val="tx2"/>
                </a:solidFill>
                <a:latin typeface="+mn-lt"/>
                <a:ea typeface="+mn-ea"/>
                <a:cs typeface="微软雅黑" charset="0"/>
                <a:sym typeface="Times New Roman" charset="0"/>
              </a:defRPr>
            </a:lvl2pPr>
            <a:lvl3pPr marL="822325" indent="-228600" algn="l" defTabSz="0" rtl="0" eaLnBrk="0" fontAlgn="base" hangingPunct="0">
              <a:spcBef>
                <a:spcPts val="500"/>
              </a:spcBef>
              <a:spcAft>
                <a:spcPct val="0"/>
              </a:spcAft>
              <a:buClr>
                <a:srgbClr val="BCBCBC"/>
              </a:buClr>
              <a:buSzPct val="76000"/>
              <a:buFont typeface="Wingdings 3" charset="0"/>
              <a:buChar char=""/>
              <a:defRPr kumimoji="1" sz="2000">
                <a:solidFill>
                  <a:schemeClr val="tx1"/>
                </a:solidFill>
                <a:latin typeface="+mn-lt"/>
                <a:ea typeface="+mn-ea"/>
                <a:cs typeface="微软雅黑" charset="0"/>
                <a:sym typeface="Times New Roman" charset="0"/>
              </a:defRPr>
            </a:lvl3pPr>
            <a:lvl4pPr marL="1096963" indent="-227013" algn="l" defTabSz="0" rtl="0" eaLnBrk="0" fontAlgn="base" hangingPunct="0">
              <a:spcBef>
                <a:spcPts val="400"/>
              </a:spcBef>
              <a:spcAft>
                <a:spcPct val="0"/>
              </a:spcAft>
              <a:buClr>
                <a:srgbClr val="8BA2B4"/>
              </a:buClr>
              <a:buSzPct val="70000"/>
              <a:buFont typeface="Wingdings" charset="0"/>
              <a:buChar char=""/>
              <a:defRPr kumimoji="1" sz="2000">
                <a:solidFill>
                  <a:schemeClr val="tx1"/>
                </a:solidFill>
                <a:latin typeface="+mn-lt"/>
                <a:ea typeface="+mn-ea"/>
                <a:cs typeface="微软雅黑" charset="0"/>
                <a:sym typeface="Times New Roman" charset="0"/>
              </a:defRPr>
            </a:lvl4pPr>
            <a:lvl5pPr marL="1371600" indent="-228600" algn="l" defTabSz="0" rtl="0" eaLnBrk="0" fontAlgn="base" hangingPunct="0">
              <a:spcBef>
                <a:spcPts val="300"/>
              </a:spcBef>
              <a:spcAft>
                <a:spcPct val="0"/>
              </a:spcAft>
              <a:buClr>
                <a:schemeClr val="accent2"/>
              </a:buClr>
              <a:buSzPct val="70000"/>
              <a:buFont typeface="Wingdings" charset="0"/>
              <a:buChar char=""/>
              <a:defRPr kumimoji="1" sz="1600">
                <a:solidFill>
                  <a:schemeClr val="tx1"/>
                </a:solidFill>
                <a:latin typeface="+mn-lt"/>
                <a:ea typeface="+mn-ea"/>
                <a:cs typeface="微软雅黑" charset="0"/>
                <a:sym typeface="Times New Roman" charset="0"/>
              </a:defRPr>
            </a:lvl5pPr>
            <a:lvl6pPr marL="18288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6pPr>
            <a:lvl7pPr marL="22860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7pPr>
            <a:lvl8pPr marL="27432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8pPr>
            <a:lvl9pPr marL="32004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9pPr>
          </a:lstStyle>
          <a:p>
            <a:r>
              <a:rPr lang="zh-CN" altLang="en-US" sz="2800" kern="0"/>
              <a:t>旋转延迟：平均旋转延迟应为磁盘旋转半周的时间。</a:t>
            </a:r>
          </a:p>
          <a:p>
            <a:r>
              <a:rPr lang="zh-CN" altLang="en-US" sz="2800" kern="0"/>
              <a:t>旋转</a:t>
            </a:r>
            <a:r>
              <a:rPr lang="en-US" altLang="zh-CN" sz="2800" kern="0"/>
              <a:t>1 </a:t>
            </a:r>
            <a:r>
              <a:rPr lang="zh-CN" altLang="en-US" sz="2800" kern="0"/>
              <a:t>周 </a:t>
            </a:r>
            <a:r>
              <a:rPr lang="en-US" altLang="zh-CN" sz="2800" kern="0"/>
              <a:t>= 1/5400 minutes</a:t>
            </a:r>
          </a:p>
          <a:p>
            <a:pPr lvl="1">
              <a:buFontTx/>
              <a:buNone/>
            </a:pPr>
            <a:r>
              <a:rPr lang="en-US" altLang="zh-CN" sz="2400" kern="0"/>
              <a:t>= 11.1ms =&gt; ½ </a:t>
            </a:r>
            <a:r>
              <a:rPr lang="zh-CN" altLang="en-US" sz="2400" kern="0"/>
              <a:t>周： </a:t>
            </a:r>
            <a:r>
              <a:rPr lang="en-US" altLang="zh-CN" sz="2400" kern="0"/>
              <a:t>5.6 ms</a:t>
            </a:r>
          </a:p>
          <a:p>
            <a:r>
              <a:rPr lang="zh-CN" altLang="en-US" sz="2800" kern="0"/>
              <a:t>读</a:t>
            </a:r>
            <a:r>
              <a:rPr lang="en-US" altLang="zh-CN" sz="2800" kern="0"/>
              <a:t>1</a:t>
            </a:r>
            <a:r>
              <a:rPr lang="zh-CN" altLang="en-US" sz="2800" kern="0"/>
              <a:t>个扇区时间 </a:t>
            </a:r>
            <a:r>
              <a:rPr lang="en-US" altLang="zh-CN" sz="2800" kern="0"/>
              <a:t>= 12ms + 5.6ms + .5K/5MB + 2ms </a:t>
            </a:r>
          </a:p>
          <a:p>
            <a:pPr lvl="1">
              <a:buFontTx/>
              <a:buNone/>
            </a:pPr>
            <a:r>
              <a:rPr lang="en-US" altLang="zh-CN" sz="2400" kern="0"/>
              <a:t>= 12 + 5.6 + .1ms + 2ms </a:t>
            </a:r>
          </a:p>
          <a:p>
            <a:pPr lvl="1">
              <a:buFontTx/>
              <a:buNone/>
            </a:pPr>
            <a:r>
              <a:rPr lang="en-US" altLang="zh-CN" sz="2400" kern="0">
                <a:solidFill>
                  <a:schemeClr val="accent1"/>
                </a:solidFill>
              </a:rPr>
              <a:t>= 19.7 ms</a:t>
            </a:r>
          </a:p>
          <a:p>
            <a:r>
              <a:rPr lang="zh-CN" altLang="en-US" sz="2800" kern="0"/>
              <a:t>读</a:t>
            </a:r>
            <a:r>
              <a:rPr lang="en-US" altLang="zh-CN" sz="2800" kern="0"/>
              <a:t>1</a:t>
            </a:r>
            <a:r>
              <a:rPr lang="zh-CN" altLang="en-US" sz="2800" kern="0"/>
              <a:t>页的时间</a:t>
            </a:r>
            <a:r>
              <a:rPr lang="en-US" altLang="zh-CN" sz="2800" kern="0"/>
              <a:t>=</a:t>
            </a:r>
          </a:p>
          <a:p>
            <a:pPr lvl="1">
              <a:buFontTx/>
              <a:buNone/>
            </a:pPr>
            <a:r>
              <a:rPr lang="en-US" altLang="zh-CN" sz="2400" kern="0"/>
              <a:t>= 12 ms + 5.6ms + 8K/5MBpersec + 2ms </a:t>
            </a:r>
          </a:p>
          <a:p>
            <a:pPr lvl="1">
              <a:buFontTx/>
              <a:buNone/>
            </a:pPr>
            <a:r>
              <a:rPr lang="en-US" altLang="zh-CN" sz="2400" kern="0"/>
              <a:t>= 12ms + 5.6ms + 1.6ms + 2ms </a:t>
            </a:r>
          </a:p>
          <a:p>
            <a:pPr lvl="1">
              <a:buFontTx/>
              <a:buNone/>
            </a:pPr>
            <a:r>
              <a:rPr lang="en-US" altLang="zh-CN" sz="2400" kern="0">
                <a:solidFill>
                  <a:schemeClr val="accent1"/>
                </a:solidFill>
              </a:rPr>
              <a:t>= 21.2 ms</a:t>
            </a:r>
          </a:p>
          <a:p>
            <a:pPr lvl="1"/>
            <a:endParaRPr lang="en-US" altLang="zh-CN" sz="2400" kern="0" dirty="0">
              <a:solidFill>
                <a:schemeClr val="accent1"/>
              </a:solidFill>
            </a:endParaRPr>
          </a:p>
        </p:txBody>
      </p:sp>
    </p:spTree>
    <p:extLst>
      <p:ext uri="{BB962C8B-B14F-4D97-AF65-F5344CB8AC3E}">
        <p14:creationId xmlns:p14="http://schemas.microsoft.com/office/powerpoint/2010/main" val="56073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对磁盘访问的思考</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21</a:t>
            </a:fld>
            <a:endParaRPr lang="zh-CN" altLang="en-US">
              <a:solidFill>
                <a:srgbClr val="1F497D"/>
              </a:solidFill>
            </a:endParaRPr>
          </a:p>
        </p:txBody>
      </p:sp>
      <p:sp>
        <p:nvSpPr>
          <p:cNvPr id="5" name="Rectangle 3"/>
          <p:cNvSpPr txBox="1">
            <a:spLocks noChangeArrowheads="1"/>
          </p:cNvSpPr>
          <p:nvPr/>
        </p:nvSpPr>
        <p:spPr bwMode="auto">
          <a:xfrm>
            <a:off x="533400" y="1219200"/>
            <a:ext cx="354806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73050" indent="-273050" algn="l" defTabSz="0" rtl="0" eaLnBrk="0" fontAlgn="base" hangingPunct="0">
              <a:spcBef>
                <a:spcPts val="600"/>
              </a:spcBef>
              <a:spcAft>
                <a:spcPct val="0"/>
              </a:spcAft>
              <a:buClr>
                <a:schemeClr val="accent1"/>
              </a:buClr>
              <a:buSzPct val="76000"/>
              <a:buFont typeface="Wingdings 3" charset="0"/>
              <a:buChar char=""/>
              <a:defRPr kumimoji="1" sz="2600">
                <a:solidFill>
                  <a:schemeClr val="tx1"/>
                </a:solidFill>
                <a:latin typeface="+mn-lt"/>
                <a:ea typeface="+mn-ea"/>
                <a:cs typeface="微软雅黑" charset="0"/>
                <a:sym typeface="Times New Roman" charset="0"/>
              </a:defRPr>
            </a:lvl1pPr>
            <a:lvl2pPr marL="547688" indent="-271463" algn="l" defTabSz="0" rtl="0" eaLnBrk="0" fontAlgn="base" hangingPunct="0">
              <a:spcBef>
                <a:spcPts val="500"/>
              </a:spcBef>
              <a:spcAft>
                <a:spcPct val="0"/>
              </a:spcAft>
              <a:buClr>
                <a:schemeClr val="accent2"/>
              </a:buClr>
              <a:buSzPct val="76000"/>
              <a:buFont typeface="Wingdings 3" charset="0"/>
              <a:buChar char=""/>
              <a:defRPr kumimoji="1" sz="2300">
                <a:solidFill>
                  <a:schemeClr val="tx2"/>
                </a:solidFill>
                <a:latin typeface="+mn-lt"/>
                <a:ea typeface="+mn-ea"/>
                <a:cs typeface="微软雅黑" charset="0"/>
                <a:sym typeface="Times New Roman" charset="0"/>
              </a:defRPr>
            </a:lvl2pPr>
            <a:lvl3pPr marL="822325" indent="-228600" algn="l" defTabSz="0" rtl="0" eaLnBrk="0" fontAlgn="base" hangingPunct="0">
              <a:spcBef>
                <a:spcPts val="500"/>
              </a:spcBef>
              <a:spcAft>
                <a:spcPct val="0"/>
              </a:spcAft>
              <a:buClr>
                <a:srgbClr val="BCBCBC"/>
              </a:buClr>
              <a:buSzPct val="76000"/>
              <a:buFont typeface="Wingdings 3" charset="0"/>
              <a:buChar char=""/>
              <a:defRPr kumimoji="1" sz="2000">
                <a:solidFill>
                  <a:schemeClr val="tx1"/>
                </a:solidFill>
                <a:latin typeface="+mn-lt"/>
                <a:ea typeface="+mn-ea"/>
                <a:cs typeface="微软雅黑" charset="0"/>
                <a:sym typeface="Times New Roman" charset="0"/>
              </a:defRPr>
            </a:lvl3pPr>
            <a:lvl4pPr marL="1096963" indent="-227013" algn="l" defTabSz="0" rtl="0" eaLnBrk="0" fontAlgn="base" hangingPunct="0">
              <a:spcBef>
                <a:spcPts val="400"/>
              </a:spcBef>
              <a:spcAft>
                <a:spcPct val="0"/>
              </a:spcAft>
              <a:buClr>
                <a:srgbClr val="8BA2B4"/>
              </a:buClr>
              <a:buSzPct val="70000"/>
              <a:buFont typeface="Wingdings" charset="0"/>
              <a:buChar char=""/>
              <a:defRPr kumimoji="1" sz="2000">
                <a:solidFill>
                  <a:schemeClr val="tx1"/>
                </a:solidFill>
                <a:latin typeface="+mn-lt"/>
                <a:ea typeface="+mn-ea"/>
                <a:cs typeface="微软雅黑" charset="0"/>
                <a:sym typeface="Times New Roman" charset="0"/>
              </a:defRPr>
            </a:lvl4pPr>
            <a:lvl5pPr marL="1371600" indent="-228600" algn="l" defTabSz="0" rtl="0" eaLnBrk="0" fontAlgn="base" hangingPunct="0">
              <a:spcBef>
                <a:spcPts val="300"/>
              </a:spcBef>
              <a:spcAft>
                <a:spcPct val="0"/>
              </a:spcAft>
              <a:buClr>
                <a:schemeClr val="accent2"/>
              </a:buClr>
              <a:buSzPct val="70000"/>
              <a:buFont typeface="Wingdings" charset="0"/>
              <a:buChar char=""/>
              <a:defRPr kumimoji="1" sz="1600">
                <a:solidFill>
                  <a:schemeClr val="tx1"/>
                </a:solidFill>
                <a:latin typeface="+mn-lt"/>
                <a:ea typeface="+mn-ea"/>
                <a:cs typeface="微软雅黑" charset="0"/>
                <a:sym typeface="Times New Roman" charset="0"/>
              </a:defRPr>
            </a:lvl5pPr>
            <a:lvl6pPr marL="18288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6pPr>
            <a:lvl7pPr marL="22860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7pPr>
            <a:lvl8pPr marL="27432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8pPr>
            <a:lvl9pPr marL="32004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9pPr>
          </a:lstStyle>
          <a:p>
            <a:pPr>
              <a:buFontTx/>
              <a:buNone/>
            </a:pPr>
            <a:r>
              <a:rPr lang="zh-CN" altLang="en-US" sz="2400" kern="0"/>
              <a:t>页容量大，为什么扇区却如此小呢？</a:t>
            </a:r>
          </a:p>
          <a:p>
            <a:r>
              <a:rPr lang="zh-CN" altLang="en-US" sz="2400" kern="0"/>
              <a:t>理由 </a:t>
            </a:r>
            <a:r>
              <a:rPr lang="en-US" altLang="zh-CN" sz="2400" kern="0"/>
              <a:t>#1</a:t>
            </a:r>
            <a:r>
              <a:rPr lang="zh-CN" altLang="en-US" sz="2400" kern="0"/>
              <a:t>： 可用性。  可以在扇区物理损坏时不再使用该扇区。</a:t>
            </a:r>
          </a:p>
          <a:p>
            <a:r>
              <a:rPr lang="zh-CN" altLang="en-US" sz="2400" kern="0"/>
              <a:t>理由 </a:t>
            </a:r>
            <a:r>
              <a:rPr lang="en-US" altLang="zh-CN" sz="2400" kern="0"/>
              <a:t>#2</a:t>
            </a:r>
            <a:r>
              <a:rPr lang="zh-CN" altLang="en-US" sz="2400" kern="0"/>
              <a:t>： 还是可用性。 检错纠错码分布在每个扇区，扇区容量小，检错速度快，效率高。</a:t>
            </a:r>
          </a:p>
          <a:p>
            <a:r>
              <a:rPr lang="zh-CN" altLang="en-US" sz="2400" kern="0"/>
              <a:t>理由 </a:t>
            </a:r>
            <a:r>
              <a:rPr lang="en-US" altLang="zh-CN" sz="2400" kern="0"/>
              <a:t>#3</a:t>
            </a:r>
            <a:r>
              <a:rPr lang="zh-CN" altLang="en-US" sz="2400" kern="0"/>
              <a:t>：灵活性。  使用不同的操作系统，不同的页面大小。</a:t>
            </a:r>
          </a:p>
          <a:p>
            <a:pPr lvl="1"/>
            <a:endParaRPr lang="zh-CN" altLang="en-US" sz="2000" kern="0" dirty="0"/>
          </a:p>
        </p:txBody>
      </p:sp>
      <p:sp>
        <p:nvSpPr>
          <p:cNvPr id="6" name="Rectangle 4"/>
          <p:cNvSpPr txBox="1">
            <a:spLocks noChangeArrowheads="1"/>
          </p:cNvSpPr>
          <p:nvPr/>
        </p:nvSpPr>
        <p:spPr>
          <a:xfrm>
            <a:off x="4114800" y="1066800"/>
            <a:ext cx="4648200" cy="5257800"/>
          </a:xfrm>
          <a:prstGeom prst="rect">
            <a:avLst/>
          </a:prstGeom>
        </p:spPr>
        <p:txBody>
          <a:bodyPr/>
          <a:lstStyle>
            <a:lvl1pPr marL="273050" indent="-273050" algn="l" defTabSz="0" rtl="0" eaLnBrk="0" fontAlgn="base" hangingPunct="0">
              <a:spcBef>
                <a:spcPts val="600"/>
              </a:spcBef>
              <a:spcAft>
                <a:spcPct val="0"/>
              </a:spcAft>
              <a:buClr>
                <a:schemeClr val="accent1"/>
              </a:buClr>
              <a:buSzPct val="76000"/>
              <a:buFont typeface="Wingdings 3" charset="0"/>
              <a:buChar char=""/>
              <a:defRPr kumimoji="1" sz="2600">
                <a:solidFill>
                  <a:schemeClr val="tx1"/>
                </a:solidFill>
                <a:latin typeface="+mn-lt"/>
                <a:ea typeface="+mn-ea"/>
                <a:cs typeface="微软雅黑" charset="0"/>
                <a:sym typeface="Times New Roman" charset="0"/>
              </a:defRPr>
            </a:lvl1pPr>
            <a:lvl2pPr marL="547688" indent="-271463" algn="l" defTabSz="0" rtl="0" eaLnBrk="0" fontAlgn="base" hangingPunct="0">
              <a:spcBef>
                <a:spcPts val="500"/>
              </a:spcBef>
              <a:spcAft>
                <a:spcPct val="0"/>
              </a:spcAft>
              <a:buClr>
                <a:schemeClr val="accent2"/>
              </a:buClr>
              <a:buSzPct val="76000"/>
              <a:buFont typeface="Wingdings 3" charset="0"/>
              <a:buChar char=""/>
              <a:defRPr kumimoji="1" sz="2300">
                <a:solidFill>
                  <a:schemeClr val="tx2"/>
                </a:solidFill>
                <a:latin typeface="+mn-lt"/>
                <a:ea typeface="+mn-ea"/>
                <a:cs typeface="微软雅黑" charset="0"/>
                <a:sym typeface="Times New Roman" charset="0"/>
              </a:defRPr>
            </a:lvl2pPr>
            <a:lvl3pPr marL="822325" indent="-228600" algn="l" defTabSz="0" rtl="0" eaLnBrk="0" fontAlgn="base" hangingPunct="0">
              <a:spcBef>
                <a:spcPts val="500"/>
              </a:spcBef>
              <a:spcAft>
                <a:spcPct val="0"/>
              </a:spcAft>
              <a:buClr>
                <a:srgbClr val="BCBCBC"/>
              </a:buClr>
              <a:buSzPct val="76000"/>
              <a:buFont typeface="Wingdings 3" charset="0"/>
              <a:buChar char=""/>
              <a:defRPr kumimoji="1" sz="2000">
                <a:solidFill>
                  <a:schemeClr val="tx1"/>
                </a:solidFill>
                <a:latin typeface="+mn-lt"/>
                <a:ea typeface="+mn-ea"/>
                <a:cs typeface="微软雅黑" charset="0"/>
                <a:sym typeface="Times New Roman" charset="0"/>
              </a:defRPr>
            </a:lvl3pPr>
            <a:lvl4pPr marL="1096963" indent="-227013" algn="l" defTabSz="0" rtl="0" eaLnBrk="0" fontAlgn="base" hangingPunct="0">
              <a:spcBef>
                <a:spcPts val="400"/>
              </a:spcBef>
              <a:spcAft>
                <a:spcPct val="0"/>
              </a:spcAft>
              <a:buClr>
                <a:srgbClr val="8BA2B4"/>
              </a:buClr>
              <a:buSzPct val="70000"/>
              <a:buFont typeface="Wingdings" charset="0"/>
              <a:buChar char=""/>
              <a:defRPr kumimoji="1" sz="2000">
                <a:solidFill>
                  <a:schemeClr val="tx1"/>
                </a:solidFill>
                <a:latin typeface="+mn-lt"/>
                <a:ea typeface="+mn-ea"/>
                <a:cs typeface="微软雅黑" charset="0"/>
                <a:sym typeface="Times New Roman" charset="0"/>
              </a:defRPr>
            </a:lvl4pPr>
            <a:lvl5pPr marL="1371600" indent="-228600" algn="l" defTabSz="0" rtl="0" eaLnBrk="0" fontAlgn="base" hangingPunct="0">
              <a:spcBef>
                <a:spcPts val="300"/>
              </a:spcBef>
              <a:spcAft>
                <a:spcPct val="0"/>
              </a:spcAft>
              <a:buClr>
                <a:schemeClr val="accent2"/>
              </a:buClr>
              <a:buSzPct val="70000"/>
              <a:buFont typeface="Wingdings" charset="0"/>
              <a:buChar char=""/>
              <a:defRPr kumimoji="1" sz="1600">
                <a:solidFill>
                  <a:schemeClr val="tx1"/>
                </a:solidFill>
                <a:latin typeface="+mn-lt"/>
                <a:ea typeface="+mn-ea"/>
                <a:cs typeface="微软雅黑" charset="0"/>
                <a:sym typeface="Times New Roman" charset="0"/>
              </a:defRPr>
            </a:lvl5pPr>
            <a:lvl6pPr marL="18288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6pPr>
            <a:lvl7pPr marL="22860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7pPr>
            <a:lvl8pPr marL="27432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8pPr>
            <a:lvl9pPr marL="32004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9pPr>
          </a:lstStyle>
          <a:p>
            <a:pPr lvl="1">
              <a:lnSpc>
                <a:spcPct val="90000"/>
              </a:lnSpc>
            </a:pPr>
            <a:r>
              <a:rPr lang="zh-CN" altLang="en-US" sz="2400" kern="0"/>
              <a:t>采用并行方式和大容量传输方式克服磁盘控制器延迟</a:t>
            </a:r>
          </a:p>
          <a:p>
            <a:pPr lvl="1">
              <a:lnSpc>
                <a:spcPct val="90000"/>
              </a:lnSpc>
            </a:pPr>
            <a:r>
              <a:rPr lang="zh-CN" altLang="en-US" sz="2400" kern="0"/>
              <a:t>大容量传输： 每次读取多个扇区，可以节约时间。</a:t>
            </a:r>
          </a:p>
          <a:p>
            <a:pPr lvl="1">
              <a:lnSpc>
                <a:spcPct val="90000"/>
              </a:lnSpc>
            </a:pPr>
            <a:r>
              <a:rPr lang="zh-CN" altLang="en-US" sz="2400" kern="0"/>
              <a:t>也可以分担部分总线延迟</a:t>
            </a:r>
            <a:r>
              <a:rPr lang="en-US" altLang="zh-CN" sz="2400" kern="0"/>
              <a:t>…</a:t>
            </a:r>
          </a:p>
          <a:p>
            <a:pPr lvl="1">
              <a:lnSpc>
                <a:spcPct val="90000"/>
              </a:lnSpc>
            </a:pPr>
            <a:r>
              <a:rPr lang="zh-CN" altLang="en-US" sz="2400" kern="0"/>
              <a:t>并行 </a:t>
            </a:r>
            <a:r>
              <a:rPr lang="en-US" altLang="zh-CN" sz="2400" kern="0"/>
              <a:t>#1</a:t>
            </a:r>
            <a:r>
              <a:rPr lang="zh-CN" altLang="en-US" sz="2400" kern="0"/>
              <a:t>：并行读多个层面</a:t>
            </a:r>
          </a:p>
          <a:p>
            <a:pPr lvl="1">
              <a:lnSpc>
                <a:spcPct val="90000"/>
              </a:lnSpc>
            </a:pPr>
            <a:r>
              <a:rPr lang="zh-CN" altLang="en-US" sz="2400" kern="0"/>
              <a:t>并行 </a:t>
            </a:r>
            <a:r>
              <a:rPr lang="en-US" altLang="zh-CN" sz="2400" kern="0"/>
              <a:t>#2</a:t>
            </a:r>
            <a:r>
              <a:rPr lang="zh-CN" altLang="en-US" sz="2400" kern="0"/>
              <a:t>：并行读多个磁盘</a:t>
            </a:r>
          </a:p>
          <a:p>
            <a:pPr lvl="1">
              <a:lnSpc>
                <a:spcPct val="90000"/>
              </a:lnSpc>
            </a:pPr>
            <a:endParaRPr lang="zh-CN" altLang="en-US" sz="2400" kern="0" dirty="0"/>
          </a:p>
        </p:txBody>
      </p:sp>
      <p:grpSp>
        <p:nvGrpSpPr>
          <p:cNvPr id="7" name="Group 5"/>
          <p:cNvGrpSpPr>
            <a:grpSpLocks/>
          </p:cNvGrpSpPr>
          <p:nvPr/>
        </p:nvGrpSpPr>
        <p:grpSpPr bwMode="auto">
          <a:xfrm>
            <a:off x="5334000" y="3810000"/>
            <a:ext cx="3302000" cy="2239963"/>
            <a:chOff x="3464" y="360"/>
            <a:chExt cx="2080" cy="1411"/>
          </a:xfrm>
        </p:grpSpPr>
        <p:sp useBgFill="1">
          <p:nvSpPr>
            <p:cNvPr id="8" name="Oval 6"/>
            <p:cNvSpPr>
              <a:spLocks noChangeArrowheads="1"/>
            </p:cNvSpPr>
            <p:nvPr/>
          </p:nvSpPr>
          <p:spPr bwMode="auto">
            <a:xfrm>
              <a:off x="3872" y="1288"/>
              <a:ext cx="784" cy="240"/>
            </a:xfrm>
            <a:prstGeom prst="ellipse">
              <a:avLst/>
            </a:prstGeom>
            <a:ln w="254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 name="Oval 7"/>
            <p:cNvSpPr>
              <a:spLocks noChangeArrowheads="1"/>
            </p:cNvSpPr>
            <p:nvPr/>
          </p:nvSpPr>
          <p:spPr bwMode="auto">
            <a:xfrm>
              <a:off x="4012" y="1316"/>
              <a:ext cx="504" cy="13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useBgFill="1">
          <p:nvSpPr>
            <p:cNvPr id="10" name="Oval 8"/>
            <p:cNvSpPr>
              <a:spLocks noChangeArrowheads="1"/>
            </p:cNvSpPr>
            <p:nvPr/>
          </p:nvSpPr>
          <p:spPr bwMode="auto">
            <a:xfrm>
              <a:off x="3872" y="1144"/>
              <a:ext cx="784" cy="240"/>
            </a:xfrm>
            <a:prstGeom prst="ellipse">
              <a:avLst/>
            </a:prstGeom>
            <a:ln w="254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useBgFill="1">
          <p:nvSpPr>
            <p:cNvPr id="11" name="Oval 9"/>
            <p:cNvSpPr>
              <a:spLocks noChangeArrowheads="1"/>
            </p:cNvSpPr>
            <p:nvPr/>
          </p:nvSpPr>
          <p:spPr bwMode="auto">
            <a:xfrm>
              <a:off x="3856" y="1032"/>
              <a:ext cx="784" cy="240"/>
            </a:xfrm>
            <a:prstGeom prst="ellipse">
              <a:avLst/>
            </a:prstGeom>
            <a:ln w="254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useBgFill="1">
          <p:nvSpPr>
            <p:cNvPr id="12" name="Oval 10"/>
            <p:cNvSpPr>
              <a:spLocks noChangeArrowheads="1"/>
            </p:cNvSpPr>
            <p:nvPr/>
          </p:nvSpPr>
          <p:spPr bwMode="auto">
            <a:xfrm>
              <a:off x="3856" y="936"/>
              <a:ext cx="784" cy="240"/>
            </a:xfrm>
            <a:prstGeom prst="ellipse">
              <a:avLst/>
            </a:prstGeom>
            <a:ln w="254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 name="Line 11"/>
            <p:cNvSpPr>
              <a:spLocks noChangeShapeType="1"/>
            </p:cNvSpPr>
            <p:nvPr/>
          </p:nvSpPr>
          <p:spPr bwMode="auto">
            <a:xfrm>
              <a:off x="4236" y="1044"/>
              <a:ext cx="152" cy="12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 name="Line 12"/>
            <p:cNvSpPr>
              <a:spLocks noChangeShapeType="1"/>
            </p:cNvSpPr>
            <p:nvPr/>
          </p:nvSpPr>
          <p:spPr bwMode="auto">
            <a:xfrm>
              <a:off x="4220" y="1028"/>
              <a:ext cx="376" cy="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 name="Oval 13"/>
            <p:cNvSpPr>
              <a:spLocks noChangeArrowheads="1"/>
            </p:cNvSpPr>
            <p:nvPr/>
          </p:nvSpPr>
          <p:spPr bwMode="auto">
            <a:xfrm>
              <a:off x="3996" y="988"/>
              <a:ext cx="504" cy="13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 name="Line 14"/>
            <p:cNvSpPr>
              <a:spLocks noChangeShapeType="1"/>
            </p:cNvSpPr>
            <p:nvPr/>
          </p:nvSpPr>
          <p:spPr bwMode="auto">
            <a:xfrm flipV="1">
              <a:off x="4412" y="660"/>
              <a:ext cx="184" cy="4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 name="Rectangle 15"/>
            <p:cNvSpPr>
              <a:spLocks noChangeArrowheads="1"/>
            </p:cNvSpPr>
            <p:nvPr/>
          </p:nvSpPr>
          <p:spPr bwMode="auto">
            <a:xfrm>
              <a:off x="4608" y="560"/>
              <a:ext cx="528"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zh-CN" sz="1800" b="1">
                  <a:latin typeface="Arial" charset="0"/>
                </a:rPr>
                <a:t>Sector</a:t>
              </a:r>
            </a:p>
          </p:txBody>
        </p:sp>
        <p:sp>
          <p:nvSpPr>
            <p:cNvPr id="18" name="Line 16"/>
            <p:cNvSpPr>
              <a:spLocks noChangeShapeType="1"/>
            </p:cNvSpPr>
            <p:nvPr/>
          </p:nvSpPr>
          <p:spPr bwMode="auto">
            <a:xfrm flipV="1">
              <a:off x="4148" y="460"/>
              <a:ext cx="232" cy="52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 name="Rectangle 17"/>
            <p:cNvSpPr>
              <a:spLocks noChangeArrowheads="1"/>
            </p:cNvSpPr>
            <p:nvPr/>
          </p:nvSpPr>
          <p:spPr bwMode="auto">
            <a:xfrm>
              <a:off x="4408" y="360"/>
              <a:ext cx="464"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zh-CN" sz="1800" b="1">
                  <a:latin typeface="Arial" charset="0"/>
                </a:rPr>
                <a:t>Track</a:t>
              </a:r>
            </a:p>
          </p:txBody>
        </p:sp>
        <p:sp>
          <p:nvSpPr>
            <p:cNvPr id="20" name="Line 18"/>
            <p:cNvSpPr>
              <a:spLocks noChangeShapeType="1"/>
            </p:cNvSpPr>
            <p:nvPr/>
          </p:nvSpPr>
          <p:spPr bwMode="auto">
            <a:xfrm>
              <a:off x="3992" y="1052"/>
              <a:ext cx="0" cy="3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 name="Line 19"/>
            <p:cNvSpPr>
              <a:spLocks noChangeShapeType="1"/>
            </p:cNvSpPr>
            <p:nvPr/>
          </p:nvSpPr>
          <p:spPr bwMode="auto">
            <a:xfrm>
              <a:off x="4496" y="1052"/>
              <a:ext cx="0" cy="35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2" name="Line 20"/>
            <p:cNvSpPr>
              <a:spLocks noChangeShapeType="1"/>
            </p:cNvSpPr>
            <p:nvPr/>
          </p:nvSpPr>
          <p:spPr bwMode="auto">
            <a:xfrm>
              <a:off x="4524" y="1284"/>
              <a:ext cx="352" cy="6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 name="Rectangle 21"/>
            <p:cNvSpPr>
              <a:spLocks noChangeArrowheads="1"/>
            </p:cNvSpPr>
            <p:nvPr/>
          </p:nvSpPr>
          <p:spPr bwMode="auto">
            <a:xfrm>
              <a:off x="4888" y="1232"/>
              <a:ext cx="656"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zh-CN" sz="1800" b="1">
                  <a:latin typeface="Arial" charset="0"/>
                </a:rPr>
                <a:t>Cylinder</a:t>
              </a:r>
            </a:p>
          </p:txBody>
        </p:sp>
        <p:sp>
          <p:nvSpPr>
            <p:cNvPr id="24" name="Line 22"/>
            <p:cNvSpPr>
              <a:spLocks noChangeShapeType="1"/>
            </p:cNvSpPr>
            <p:nvPr/>
          </p:nvSpPr>
          <p:spPr bwMode="auto">
            <a:xfrm>
              <a:off x="3728" y="1016"/>
              <a:ext cx="0" cy="4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5" name="Line 23"/>
            <p:cNvSpPr>
              <a:spLocks noChangeShapeType="1"/>
            </p:cNvSpPr>
            <p:nvPr/>
          </p:nvSpPr>
          <p:spPr bwMode="auto">
            <a:xfrm>
              <a:off x="3720" y="1008"/>
              <a:ext cx="24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 name="Line 24"/>
            <p:cNvSpPr>
              <a:spLocks noChangeShapeType="1"/>
            </p:cNvSpPr>
            <p:nvPr/>
          </p:nvSpPr>
          <p:spPr bwMode="auto">
            <a:xfrm>
              <a:off x="3736" y="1184"/>
              <a:ext cx="184"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 name="Line 25"/>
            <p:cNvSpPr>
              <a:spLocks noChangeShapeType="1"/>
            </p:cNvSpPr>
            <p:nvPr/>
          </p:nvSpPr>
          <p:spPr bwMode="auto">
            <a:xfrm>
              <a:off x="3736" y="1304"/>
              <a:ext cx="224"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 name="Line 26"/>
            <p:cNvSpPr>
              <a:spLocks noChangeShapeType="1"/>
            </p:cNvSpPr>
            <p:nvPr/>
          </p:nvSpPr>
          <p:spPr bwMode="auto">
            <a:xfrm>
              <a:off x="3736" y="1440"/>
              <a:ext cx="232"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 name="Line 27"/>
            <p:cNvSpPr>
              <a:spLocks noChangeShapeType="1"/>
            </p:cNvSpPr>
            <p:nvPr/>
          </p:nvSpPr>
          <p:spPr bwMode="auto">
            <a:xfrm flipH="1">
              <a:off x="3464" y="1248"/>
              <a:ext cx="272"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 name="Line 28"/>
            <p:cNvSpPr>
              <a:spLocks noChangeShapeType="1"/>
            </p:cNvSpPr>
            <p:nvPr/>
          </p:nvSpPr>
          <p:spPr bwMode="auto">
            <a:xfrm>
              <a:off x="3980" y="1436"/>
              <a:ext cx="160" cy="2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 name="Rectangle 29"/>
            <p:cNvSpPr>
              <a:spLocks noChangeArrowheads="1"/>
            </p:cNvSpPr>
            <p:nvPr/>
          </p:nvSpPr>
          <p:spPr bwMode="auto">
            <a:xfrm>
              <a:off x="4144" y="1592"/>
              <a:ext cx="432"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zh-CN" sz="1800" b="1">
                  <a:latin typeface="Arial" charset="0"/>
                </a:rPr>
                <a:t>Head</a:t>
              </a:r>
            </a:p>
          </p:txBody>
        </p:sp>
        <p:sp>
          <p:nvSpPr>
            <p:cNvPr id="32" name="Line 30"/>
            <p:cNvSpPr>
              <a:spLocks noChangeShapeType="1"/>
            </p:cNvSpPr>
            <p:nvPr/>
          </p:nvSpPr>
          <p:spPr bwMode="auto">
            <a:xfrm>
              <a:off x="4644" y="1500"/>
              <a:ext cx="232" cy="6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 name="Rectangle 31"/>
            <p:cNvSpPr>
              <a:spLocks noChangeArrowheads="1"/>
            </p:cNvSpPr>
            <p:nvPr/>
          </p:nvSpPr>
          <p:spPr bwMode="auto">
            <a:xfrm>
              <a:off x="4896" y="1464"/>
              <a:ext cx="528"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zh-CN" sz="1800" b="1">
                  <a:latin typeface="Arial" charset="0"/>
                </a:rPr>
                <a:t>Platter</a:t>
              </a:r>
            </a:p>
          </p:txBody>
        </p:sp>
      </p:grpSp>
    </p:spTree>
    <p:extLst>
      <p:ext uri="{BB962C8B-B14F-4D97-AF65-F5344CB8AC3E}">
        <p14:creationId xmlns:p14="http://schemas.microsoft.com/office/powerpoint/2010/main" val="320289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结论</a:t>
            </a:r>
            <a:endParaRPr lang="en-US" dirty="0"/>
          </a:p>
        </p:txBody>
      </p:sp>
      <p:sp>
        <p:nvSpPr>
          <p:cNvPr id="3" name="Content Placeholder 2"/>
          <p:cNvSpPr>
            <a:spLocks noGrp="1"/>
          </p:cNvSpPr>
          <p:nvPr>
            <p:ph idx="1"/>
          </p:nvPr>
        </p:nvSpPr>
        <p:spPr/>
        <p:txBody>
          <a:bodyPr/>
          <a:lstStyle/>
          <a:p>
            <a:r>
              <a:rPr lang="zh-CN" altLang="en-US" sz="4000" dirty="0"/>
              <a:t>应该记住以下两点：</a:t>
            </a:r>
          </a:p>
          <a:p>
            <a:pPr lvl="1"/>
            <a:r>
              <a:rPr lang="zh-CN" altLang="en-US" sz="3600" dirty="0"/>
              <a:t>额外开销在总开销中比例较大 </a:t>
            </a:r>
            <a:r>
              <a:rPr lang="en-US" altLang="zh-CN" sz="3600" dirty="0"/>
              <a:t>=&gt;</a:t>
            </a:r>
            <a:r>
              <a:rPr lang="zh-CN" altLang="en-US" sz="3600" dirty="0"/>
              <a:t>一次传输大量数据比较有效</a:t>
            </a:r>
          </a:p>
          <a:p>
            <a:pPr lvl="1"/>
            <a:r>
              <a:rPr lang="zh-CN" altLang="en-US" sz="3600" dirty="0"/>
              <a:t>将页面存放在相邻扇区中可以避免额外的寻道开销</a:t>
            </a:r>
          </a:p>
          <a:p>
            <a:endParaRPr lang="en-US" sz="4000"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22</a:t>
            </a:fld>
            <a:endParaRPr lang="zh-CN" altLang="en-US">
              <a:solidFill>
                <a:srgbClr val="1F497D"/>
              </a:solidFill>
            </a:endParaRPr>
          </a:p>
        </p:txBody>
      </p:sp>
    </p:spTree>
    <p:extLst>
      <p:ext uri="{BB962C8B-B14F-4D97-AF65-F5344CB8AC3E}">
        <p14:creationId xmlns:p14="http://schemas.microsoft.com/office/powerpoint/2010/main" val="17141238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访问磁盘过程</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23</a:t>
            </a:fld>
            <a:endParaRPr lang="zh-CN" altLang="en-US">
              <a:solidFill>
                <a:srgbClr val="1F497D"/>
              </a:solidFill>
            </a:endParaRPr>
          </a:p>
        </p:txBody>
      </p:sp>
      <p:sp>
        <p:nvSpPr>
          <p:cNvPr id="5" name="Rectangle 3"/>
          <p:cNvSpPr txBox="1">
            <a:spLocks noChangeArrowheads="1"/>
          </p:cNvSpPr>
          <p:nvPr/>
        </p:nvSpPr>
        <p:spPr bwMode="auto">
          <a:xfrm>
            <a:off x="250825" y="1341438"/>
            <a:ext cx="3813175"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73050" indent="-273050" algn="l" defTabSz="0" rtl="0" eaLnBrk="0" fontAlgn="base" hangingPunct="0">
              <a:spcBef>
                <a:spcPts val="600"/>
              </a:spcBef>
              <a:spcAft>
                <a:spcPct val="0"/>
              </a:spcAft>
              <a:buClr>
                <a:schemeClr val="accent1"/>
              </a:buClr>
              <a:buSzPct val="76000"/>
              <a:buFont typeface="Wingdings 3" charset="0"/>
              <a:buChar char=""/>
              <a:defRPr kumimoji="1" sz="2600">
                <a:solidFill>
                  <a:schemeClr val="tx1"/>
                </a:solidFill>
                <a:latin typeface="+mn-lt"/>
                <a:ea typeface="+mn-ea"/>
                <a:cs typeface="微软雅黑" charset="0"/>
                <a:sym typeface="Times New Roman" charset="0"/>
              </a:defRPr>
            </a:lvl1pPr>
            <a:lvl2pPr marL="547688" indent="-271463" algn="l" defTabSz="0" rtl="0" eaLnBrk="0" fontAlgn="base" hangingPunct="0">
              <a:spcBef>
                <a:spcPts val="500"/>
              </a:spcBef>
              <a:spcAft>
                <a:spcPct val="0"/>
              </a:spcAft>
              <a:buClr>
                <a:schemeClr val="accent2"/>
              </a:buClr>
              <a:buSzPct val="76000"/>
              <a:buFont typeface="Wingdings 3" charset="0"/>
              <a:buChar char=""/>
              <a:defRPr kumimoji="1" sz="2300">
                <a:solidFill>
                  <a:schemeClr val="tx2"/>
                </a:solidFill>
                <a:latin typeface="+mn-lt"/>
                <a:ea typeface="+mn-ea"/>
                <a:cs typeface="微软雅黑" charset="0"/>
                <a:sym typeface="Times New Roman" charset="0"/>
              </a:defRPr>
            </a:lvl2pPr>
            <a:lvl3pPr marL="822325" indent="-228600" algn="l" defTabSz="0" rtl="0" eaLnBrk="0" fontAlgn="base" hangingPunct="0">
              <a:spcBef>
                <a:spcPts val="500"/>
              </a:spcBef>
              <a:spcAft>
                <a:spcPct val="0"/>
              </a:spcAft>
              <a:buClr>
                <a:srgbClr val="BCBCBC"/>
              </a:buClr>
              <a:buSzPct val="76000"/>
              <a:buFont typeface="Wingdings 3" charset="0"/>
              <a:buChar char=""/>
              <a:defRPr kumimoji="1" sz="2000">
                <a:solidFill>
                  <a:schemeClr val="tx1"/>
                </a:solidFill>
                <a:latin typeface="+mn-lt"/>
                <a:ea typeface="+mn-ea"/>
                <a:cs typeface="微软雅黑" charset="0"/>
                <a:sym typeface="Times New Roman" charset="0"/>
              </a:defRPr>
            </a:lvl3pPr>
            <a:lvl4pPr marL="1096963" indent="-227013" algn="l" defTabSz="0" rtl="0" eaLnBrk="0" fontAlgn="base" hangingPunct="0">
              <a:spcBef>
                <a:spcPts val="400"/>
              </a:spcBef>
              <a:spcAft>
                <a:spcPct val="0"/>
              </a:spcAft>
              <a:buClr>
                <a:srgbClr val="8BA2B4"/>
              </a:buClr>
              <a:buSzPct val="70000"/>
              <a:buFont typeface="Wingdings" charset="0"/>
              <a:buChar char=""/>
              <a:defRPr kumimoji="1" sz="2000">
                <a:solidFill>
                  <a:schemeClr val="tx1"/>
                </a:solidFill>
                <a:latin typeface="+mn-lt"/>
                <a:ea typeface="+mn-ea"/>
                <a:cs typeface="微软雅黑" charset="0"/>
                <a:sym typeface="Times New Roman" charset="0"/>
              </a:defRPr>
            </a:lvl4pPr>
            <a:lvl5pPr marL="1371600" indent="-228600" algn="l" defTabSz="0" rtl="0" eaLnBrk="0" fontAlgn="base" hangingPunct="0">
              <a:spcBef>
                <a:spcPts val="300"/>
              </a:spcBef>
              <a:spcAft>
                <a:spcPct val="0"/>
              </a:spcAft>
              <a:buClr>
                <a:schemeClr val="accent2"/>
              </a:buClr>
              <a:buSzPct val="70000"/>
              <a:buFont typeface="Wingdings" charset="0"/>
              <a:buChar char=""/>
              <a:defRPr kumimoji="1" sz="1600">
                <a:solidFill>
                  <a:schemeClr val="tx1"/>
                </a:solidFill>
                <a:latin typeface="+mn-lt"/>
                <a:ea typeface="+mn-ea"/>
                <a:cs typeface="微软雅黑" charset="0"/>
                <a:sym typeface="Times New Roman" charset="0"/>
              </a:defRPr>
            </a:lvl5pPr>
            <a:lvl6pPr marL="18288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6pPr>
            <a:lvl7pPr marL="22860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7pPr>
            <a:lvl8pPr marL="27432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8pPr>
            <a:lvl9pPr marL="32004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9pPr>
          </a:lstStyle>
          <a:p>
            <a:pPr marL="457200" indent="-457200"/>
            <a:r>
              <a:rPr lang="zh-CN" altLang="en-US" sz="2400" kern="0"/>
              <a:t>对磁盘的访问总是由缺页引起的：</a:t>
            </a:r>
          </a:p>
          <a:p>
            <a:pPr marL="914400" lvl="1" indent="-457200"/>
            <a:r>
              <a:rPr lang="en-US" altLang="zh-CN" sz="2000" kern="0"/>
              <a:t>CPU</a:t>
            </a:r>
            <a:r>
              <a:rPr lang="zh-CN" altLang="en-US" sz="2000" kern="0"/>
              <a:t>给出地址，需要访问某存储单元；</a:t>
            </a:r>
          </a:p>
          <a:p>
            <a:pPr marL="914400" lvl="1" indent="-457200"/>
            <a:r>
              <a:rPr lang="zh-CN" altLang="en-US" sz="2000" kern="0"/>
              <a:t>并行进行</a:t>
            </a:r>
            <a:r>
              <a:rPr lang="en-US" altLang="zh-CN" sz="2000" kern="0"/>
              <a:t>TLB</a:t>
            </a:r>
            <a:r>
              <a:rPr lang="zh-CN" altLang="en-US" sz="2000" kern="0"/>
              <a:t>查找和</a:t>
            </a:r>
            <a:r>
              <a:rPr lang="en-US" altLang="zh-CN" sz="2000" kern="0"/>
              <a:t>cache</a:t>
            </a:r>
            <a:r>
              <a:rPr lang="zh-CN" altLang="en-US" sz="2000" kern="0"/>
              <a:t>查找；</a:t>
            </a:r>
          </a:p>
          <a:p>
            <a:pPr marL="914400" lvl="1" indent="-457200"/>
            <a:r>
              <a:rPr lang="en-US" altLang="zh-CN" sz="2000" kern="0"/>
              <a:t>TLB</a:t>
            </a:r>
            <a:r>
              <a:rPr lang="zh-CN" altLang="en-US" sz="2000" kern="0"/>
              <a:t>查找后申明没有找到；</a:t>
            </a:r>
          </a:p>
          <a:p>
            <a:pPr marL="914400" lvl="1" indent="-457200"/>
            <a:r>
              <a:rPr lang="zh-CN" altLang="en-US" sz="2000" kern="0"/>
              <a:t>停止并行查找，并通知操作系统处理；</a:t>
            </a:r>
          </a:p>
          <a:p>
            <a:pPr marL="914400" lvl="1" indent="-457200"/>
            <a:r>
              <a:rPr lang="zh-CN" altLang="en-US" sz="2000" kern="0"/>
              <a:t>操作系统检查页表，发现该页不在内存中，需要从硬盘调入。应该如何进行呢？</a:t>
            </a:r>
          </a:p>
          <a:p>
            <a:pPr marL="914400" lvl="1" indent="-457200"/>
            <a:endParaRPr lang="zh-CN" altLang="en-US" sz="2000" kern="0" dirty="0"/>
          </a:p>
        </p:txBody>
      </p:sp>
      <p:sp>
        <p:nvSpPr>
          <p:cNvPr id="6" name="Rectangle 4"/>
          <p:cNvSpPr txBox="1">
            <a:spLocks noChangeArrowheads="1"/>
          </p:cNvSpPr>
          <p:nvPr/>
        </p:nvSpPr>
        <p:spPr>
          <a:xfrm>
            <a:off x="4211638" y="1219200"/>
            <a:ext cx="4521200" cy="5638800"/>
          </a:xfrm>
          <a:prstGeom prst="rect">
            <a:avLst/>
          </a:prstGeom>
        </p:spPr>
        <p:txBody>
          <a:bodyPr/>
          <a:lstStyle>
            <a:lvl1pPr marL="273050" indent="-273050" algn="l" defTabSz="0" rtl="0" eaLnBrk="0" fontAlgn="base" hangingPunct="0">
              <a:spcBef>
                <a:spcPts val="600"/>
              </a:spcBef>
              <a:spcAft>
                <a:spcPct val="0"/>
              </a:spcAft>
              <a:buClr>
                <a:schemeClr val="accent1"/>
              </a:buClr>
              <a:buSzPct val="76000"/>
              <a:buFont typeface="Wingdings 3" charset="0"/>
              <a:buChar char=""/>
              <a:defRPr kumimoji="1" sz="2600">
                <a:solidFill>
                  <a:schemeClr val="tx1"/>
                </a:solidFill>
                <a:latin typeface="+mn-lt"/>
                <a:ea typeface="+mn-ea"/>
                <a:cs typeface="微软雅黑" charset="0"/>
                <a:sym typeface="Times New Roman" charset="0"/>
              </a:defRPr>
            </a:lvl1pPr>
            <a:lvl2pPr marL="547688" indent="-271463" algn="l" defTabSz="0" rtl="0" eaLnBrk="0" fontAlgn="base" hangingPunct="0">
              <a:spcBef>
                <a:spcPts val="500"/>
              </a:spcBef>
              <a:spcAft>
                <a:spcPct val="0"/>
              </a:spcAft>
              <a:buClr>
                <a:schemeClr val="accent2"/>
              </a:buClr>
              <a:buSzPct val="76000"/>
              <a:buFont typeface="Wingdings 3" charset="0"/>
              <a:buChar char=""/>
              <a:defRPr kumimoji="1" sz="2300">
                <a:solidFill>
                  <a:schemeClr val="tx2"/>
                </a:solidFill>
                <a:latin typeface="+mn-lt"/>
                <a:ea typeface="+mn-ea"/>
                <a:cs typeface="微软雅黑" charset="0"/>
                <a:sym typeface="Times New Roman" charset="0"/>
              </a:defRPr>
            </a:lvl2pPr>
            <a:lvl3pPr marL="822325" indent="-228600" algn="l" defTabSz="0" rtl="0" eaLnBrk="0" fontAlgn="base" hangingPunct="0">
              <a:spcBef>
                <a:spcPts val="500"/>
              </a:spcBef>
              <a:spcAft>
                <a:spcPct val="0"/>
              </a:spcAft>
              <a:buClr>
                <a:srgbClr val="BCBCBC"/>
              </a:buClr>
              <a:buSzPct val="76000"/>
              <a:buFont typeface="Wingdings 3" charset="0"/>
              <a:buChar char=""/>
              <a:defRPr kumimoji="1" sz="2000">
                <a:solidFill>
                  <a:schemeClr val="tx1"/>
                </a:solidFill>
                <a:latin typeface="+mn-lt"/>
                <a:ea typeface="+mn-ea"/>
                <a:cs typeface="微软雅黑" charset="0"/>
                <a:sym typeface="Times New Roman" charset="0"/>
              </a:defRPr>
            </a:lvl3pPr>
            <a:lvl4pPr marL="1096963" indent="-227013" algn="l" defTabSz="0" rtl="0" eaLnBrk="0" fontAlgn="base" hangingPunct="0">
              <a:spcBef>
                <a:spcPts val="400"/>
              </a:spcBef>
              <a:spcAft>
                <a:spcPct val="0"/>
              </a:spcAft>
              <a:buClr>
                <a:srgbClr val="8BA2B4"/>
              </a:buClr>
              <a:buSzPct val="70000"/>
              <a:buFont typeface="Wingdings" charset="0"/>
              <a:buChar char=""/>
              <a:defRPr kumimoji="1" sz="2000">
                <a:solidFill>
                  <a:schemeClr val="tx1"/>
                </a:solidFill>
                <a:latin typeface="+mn-lt"/>
                <a:ea typeface="+mn-ea"/>
                <a:cs typeface="微软雅黑" charset="0"/>
                <a:sym typeface="Times New Roman" charset="0"/>
              </a:defRPr>
            </a:lvl4pPr>
            <a:lvl5pPr marL="1371600" indent="-228600" algn="l" defTabSz="0" rtl="0" eaLnBrk="0" fontAlgn="base" hangingPunct="0">
              <a:spcBef>
                <a:spcPts val="300"/>
              </a:spcBef>
              <a:spcAft>
                <a:spcPct val="0"/>
              </a:spcAft>
              <a:buClr>
                <a:schemeClr val="accent2"/>
              </a:buClr>
              <a:buSzPct val="70000"/>
              <a:buFont typeface="Wingdings" charset="0"/>
              <a:buChar char=""/>
              <a:defRPr kumimoji="1" sz="1600">
                <a:solidFill>
                  <a:schemeClr val="tx1"/>
                </a:solidFill>
                <a:latin typeface="+mn-lt"/>
                <a:ea typeface="+mn-ea"/>
                <a:cs typeface="微软雅黑" charset="0"/>
                <a:sym typeface="Times New Roman" charset="0"/>
              </a:defRPr>
            </a:lvl5pPr>
            <a:lvl6pPr marL="18288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6pPr>
            <a:lvl7pPr marL="22860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7pPr>
            <a:lvl8pPr marL="27432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8pPr>
            <a:lvl9pPr marL="32004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9pPr>
          </a:lstStyle>
          <a:p>
            <a:pPr marL="381000" indent="-381000">
              <a:lnSpc>
                <a:spcPct val="90000"/>
              </a:lnSpc>
            </a:pPr>
            <a:r>
              <a:rPr lang="zh-CN" altLang="en-US" sz="2000" kern="0"/>
              <a:t>操作系统从主存中选择一页准备换出，为调入的页安排存放空间；</a:t>
            </a:r>
          </a:p>
          <a:p>
            <a:pPr marL="381000" indent="-381000">
              <a:lnSpc>
                <a:spcPct val="90000"/>
              </a:lnSpc>
            </a:pPr>
            <a:r>
              <a:rPr lang="zh-CN" altLang="en-US" sz="2000" kern="0"/>
              <a:t>若被换出的页是“脏”页，需要将其写回磁盘存储；</a:t>
            </a:r>
          </a:p>
          <a:p>
            <a:pPr marL="381000" indent="-381000">
              <a:lnSpc>
                <a:spcPct val="90000"/>
              </a:lnSpc>
            </a:pPr>
            <a:r>
              <a:rPr lang="zh-CN" altLang="en-US" sz="2000" kern="0"/>
              <a:t>操作系统申请</a:t>
            </a:r>
            <a:r>
              <a:rPr lang="en-US" altLang="zh-CN" sz="2000" kern="0"/>
              <a:t>I/O</a:t>
            </a:r>
            <a:r>
              <a:rPr lang="zh-CN" altLang="en-US" sz="2000" kern="0"/>
              <a:t>总线；</a:t>
            </a:r>
          </a:p>
          <a:p>
            <a:pPr marL="381000" indent="-381000">
              <a:lnSpc>
                <a:spcPct val="90000"/>
              </a:lnSpc>
            </a:pPr>
            <a:r>
              <a:rPr lang="zh-CN" altLang="en-US" sz="2000" kern="0"/>
              <a:t>获得批准后，发送写命令给</a:t>
            </a:r>
            <a:r>
              <a:rPr lang="en-US" altLang="zh-CN" sz="2000" kern="0"/>
              <a:t>I/O </a:t>
            </a:r>
            <a:r>
              <a:rPr lang="zh-CN" altLang="en-US" sz="2000" kern="0"/>
              <a:t>设备（磁盘）。 紧跟着传送需要写回的页的全部数据。</a:t>
            </a:r>
          </a:p>
          <a:p>
            <a:pPr marL="381000" indent="-381000">
              <a:lnSpc>
                <a:spcPct val="90000"/>
              </a:lnSpc>
            </a:pPr>
            <a:r>
              <a:rPr lang="en-US" altLang="zh-CN" sz="2000" kern="0"/>
              <a:t>I/O</a:t>
            </a:r>
            <a:r>
              <a:rPr lang="zh-CN" altLang="en-US" sz="2000" kern="0"/>
              <a:t>控制器发现发给自己的写命令 ，加入到握手协议，并接受数据。</a:t>
            </a:r>
          </a:p>
          <a:p>
            <a:pPr marL="381000" indent="-381000">
              <a:lnSpc>
                <a:spcPct val="90000"/>
              </a:lnSpc>
            </a:pPr>
            <a:r>
              <a:rPr lang="zh-CN" altLang="en-US" sz="2000" kern="0"/>
              <a:t>根据数据要写入的地址，读</a:t>
            </a:r>
            <a:r>
              <a:rPr lang="en-US" altLang="zh-CN" sz="2000" kern="0"/>
              <a:t>/</a:t>
            </a:r>
            <a:r>
              <a:rPr lang="zh-CN" altLang="en-US" sz="2000" kern="0"/>
              <a:t>写头移动到正确的柱面，同时，将数据接收到缓冲区。</a:t>
            </a:r>
          </a:p>
          <a:p>
            <a:pPr marL="381000" indent="-381000">
              <a:lnSpc>
                <a:spcPct val="90000"/>
              </a:lnSpc>
            </a:pPr>
            <a:r>
              <a:rPr lang="zh-CN" altLang="en-US" sz="2000" kern="0"/>
              <a:t>寻道结束后，等待相应的扇区旋转到磁头下面，将数据写入扇区中。  </a:t>
            </a:r>
          </a:p>
          <a:p>
            <a:pPr marL="381000" indent="-381000">
              <a:lnSpc>
                <a:spcPct val="90000"/>
              </a:lnSpc>
            </a:pPr>
            <a:r>
              <a:rPr lang="zh-CN" altLang="en-US" sz="2000" kern="0"/>
              <a:t>在写入数据间隙，计算校验码并写入扇区中。</a:t>
            </a:r>
            <a:endParaRPr lang="zh-CN" altLang="en-US" sz="2400" kern="0" dirty="0"/>
          </a:p>
        </p:txBody>
      </p:sp>
    </p:spTree>
    <p:extLst>
      <p:ext uri="{BB962C8B-B14F-4D97-AF65-F5344CB8AC3E}">
        <p14:creationId xmlns:p14="http://schemas.microsoft.com/office/powerpoint/2010/main" val="414229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磁盘访问过程</a:t>
            </a:r>
            <a:endParaRPr lang="en-US" dirty="0"/>
          </a:p>
        </p:txBody>
      </p:sp>
      <p:sp>
        <p:nvSpPr>
          <p:cNvPr id="3" name="Content Placeholder 2"/>
          <p:cNvSpPr>
            <a:spLocks noGrp="1"/>
          </p:cNvSpPr>
          <p:nvPr>
            <p:ph idx="1"/>
          </p:nvPr>
        </p:nvSpPr>
        <p:spPr/>
        <p:txBody>
          <a:bodyPr/>
          <a:lstStyle/>
          <a:p>
            <a:pPr marL="381000" indent="-381000"/>
            <a:r>
              <a:rPr lang="zh-CN" altLang="en-US" sz="2400" dirty="0"/>
              <a:t>下一步，操作系统继续申请总线（如果还保持总线控制权，则不必申请）。</a:t>
            </a:r>
          </a:p>
          <a:p>
            <a:pPr marL="381000" indent="-381000"/>
            <a:r>
              <a:rPr lang="zh-CN" altLang="en-US" sz="2800" dirty="0"/>
              <a:t>得到授权后，向磁盘发出读命令。  </a:t>
            </a:r>
          </a:p>
          <a:p>
            <a:pPr marL="381000" indent="-381000"/>
            <a:r>
              <a:rPr lang="zh-CN" altLang="en-US" sz="2800" dirty="0"/>
              <a:t>然后，磁盘识别地址，并转换为相应的地址段。 </a:t>
            </a:r>
          </a:p>
          <a:p>
            <a:pPr marL="381000" indent="-381000"/>
            <a:r>
              <a:rPr lang="zh-CN" altLang="en-US" sz="2800" dirty="0"/>
              <a:t>寻道，将读</a:t>
            </a:r>
            <a:r>
              <a:rPr lang="en-US" altLang="zh-CN" sz="2800" dirty="0"/>
              <a:t>/</a:t>
            </a:r>
            <a:r>
              <a:rPr lang="zh-CN" altLang="en-US" sz="2800" dirty="0"/>
              <a:t>写头移动到指定位置。</a:t>
            </a:r>
          </a:p>
          <a:p>
            <a:pPr marL="381000" indent="-381000"/>
            <a:r>
              <a:rPr lang="zh-CN" altLang="en-US" sz="2800" dirty="0"/>
              <a:t>从指定扇区中读去数据，并进行校验。</a:t>
            </a:r>
          </a:p>
          <a:p>
            <a:pPr marL="381000" indent="-381000"/>
            <a:r>
              <a:rPr lang="zh-CN" altLang="en-US" sz="2800" dirty="0"/>
              <a:t>磁盘申请</a:t>
            </a:r>
            <a:r>
              <a:rPr lang="en-US" altLang="zh-CN" sz="2800" dirty="0"/>
              <a:t>I/O</a:t>
            </a:r>
            <a:r>
              <a:rPr lang="zh-CN" altLang="en-US" sz="2800" dirty="0"/>
              <a:t>总线。</a:t>
            </a:r>
          </a:p>
          <a:p>
            <a:pPr marL="381000" indent="-381000"/>
            <a:r>
              <a:rPr lang="zh-CN" altLang="en-US" sz="2800" dirty="0"/>
              <a:t>得到授权后，将数据通过总线送到内存。</a:t>
            </a:r>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24</a:t>
            </a:fld>
            <a:endParaRPr lang="zh-CN" altLang="en-US">
              <a:solidFill>
                <a:srgbClr val="1F497D"/>
              </a:solidFill>
            </a:endParaRPr>
          </a:p>
        </p:txBody>
      </p:sp>
    </p:spTree>
    <p:extLst>
      <p:ext uri="{BB962C8B-B14F-4D97-AF65-F5344CB8AC3E}">
        <p14:creationId xmlns:p14="http://schemas.microsoft.com/office/powerpoint/2010/main" val="1388021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可靠性和可用性</a:t>
            </a:r>
            <a:endParaRPr lang="en-US" dirty="0"/>
          </a:p>
        </p:txBody>
      </p:sp>
      <p:sp>
        <p:nvSpPr>
          <p:cNvPr id="3" name="Content Placeholder 2"/>
          <p:cNvSpPr>
            <a:spLocks noGrp="1"/>
          </p:cNvSpPr>
          <p:nvPr>
            <p:ph idx="1"/>
          </p:nvPr>
        </p:nvSpPr>
        <p:spPr/>
        <p:txBody>
          <a:bodyPr/>
          <a:lstStyle/>
          <a:p>
            <a:r>
              <a:rPr lang="zh-CN" altLang="en-US" dirty="0"/>
              <a:t>两个经常混淆的词汇：</a:t>
            </a:r>
          </a:p>
          <a:p>
            <a:pPr lvl="1"/>
            <a:r>
              <a:rPr lang="zh-CN" altLang="en-US" dirty="0"/>
              <a:t>可靠性：设备出现故障的几率来衡量。</a:t>
            </a:r>
          </a:p>
          <a:p>
            <a:pPr lvl="1"/>
            <a:r>
              <a:rPr lang="zh-CN" altLang="en-US" dirty="0"/>
              <a:t>可用性：系统能正常运行的几率来衡量。</a:t>
            </a:r>
          </a:p>
          <a:p>
            <a:r>
              <a:rPr lang="zh-CN" altLang="en-US" dirty="0"/>
              <a:t>可用性可以增加硬件冗余来提高：</a:t>
            </a:r>
          </a:p>
          <a:p>
            <a:pPr lvl="1"/>
            <a:r>
              <a:rPr lang="zh-CN" altLang="en-US" dirty="0"/>
              <a:t>例如：在存储器中增加校验码。</a:t>
            </a:r>
          </a:p>
          <a:p>
            <a:r>
              <a:rPr lang="zh-CN" altLang="en-US" dirty="0"/>
              <a:t>可靠性只能通过下面途径提高：</a:t>
            </a:r>
          </a:p>
          <a:p>
            <a:pPr lvl="1"/>
            <a:r>
              <a:rPr lang="zh-CN" altLang="en-US" dirty="0"/>
              <a:t>改善使用环境</a:t>
            </a:r>
          </a:p>
          <a:p>
            <a:pPr lvl="1"/>
            <a:r>
              <a:rPr lang="zh-CN" altLang="en-US" dirty="0"/>
              <a:t>提高各部件的可靠性</a:t>
            </a:r>
          </a:p>
          <a:p>
            <a:pPr lvl="1"/>
            <a:r>
              <a:rPr lang="zh-CN" altLang="en-US" dirty="0"/>
              <a:t>减少组成部件</a:t>
            </a:r>
          </a:p>
          <a:p>
            <a:pPr lvl="2"/>
            <a:r>
              <a:rPr lang="zh-CN" altLang="en-US" dirty="0"/>
              <a:t>可用性的提高可能带来可靠性的降低</a:t>
            </a:r>
          </a:p>
          <a:p>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25</a:t>
            </a:fld>
            <a:endParaRPr lang="zh-CN" altLang="en-US">
              <a:solidFill>
                <a:srgbClr val="1F497D"/>
              </a:solidFill>
            </a:endParaRPr>
          </a:p>
        </p:txBody>
      </p:sp>
    </p:spTree>
    <p:extLst>
      <p:ext uri="{BB962C8B-B14F-4D97-AF65-F5344CB8AC3E}">
        <p14:creationId xmlns:p14="http://schemas.microsoft.com/office/powerpoint/2010/main" val="78400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RAID</a:t>
            </a:r>
            <a:r>
              <a:rPr lang="zh-CN" altLang="zh-CN" dirty="0"/>
              <a:t>的提出</a:t>
            </a:r>
            <a:endParaRPr lang="en-US" dirty="0"/>
          </a:p>
        </p:txBody>
      </p:sp>
      <p:sp>
        <p:nvSpPr>
          <p:cNvPr id="3" name="Content Placeholder 2"/>
          <p:cNvSpPr>
            <a:spLocks noGrp="1"/>
          </p:cNvSpPr>
          <p:nvPr>
            <p:ph idx="1"/>
          </p:nvPr>
        </p:nvSpPr>
        <p:spPr/>
        <p:txBody>
          <a:bodyPr/>
          <a:lstStyle/>
          <a:p>
            <a:r>
              <a:rPr lang="en-US" altLang="zh-CN" sz="3200" dirty="0"/>
              <a:t>CPU</a:t>
            </a:r>
            <a:r>
              <a:rPr lang="zh-CN" altLang="en-US" sz="3200" dirty="0"/>
              <a:t>性能在过去的十年中有了极大地提高，几乎是每</a:t>
            </a:r>
            <a:r>
              <a:rPr lang="en-US" altLang="zh-CN" sz="3200" dirty="0"/>
              <a:t>18</a:t>
            </a:r>
            <a:r>
              <a:rPr lang="zh-CN" altLang="en-US" sz="3200" dirty="0"/>
              <a:t>个月翻一番。但磁盘的性能却没能跟上。在</a:t>
            </a:r>
            <a:r>
              <a:rPr lang="en-US" altLang="zh-CN" sz="3200" dirty="0"/>
              <a:t>70</a:t>
            </a:r>
            <a:r>
              <a:rPr lang="zh-CN" altLang="en-US" sz="3200" dirty="0"/>
              <a:t>年代，小型机磁盘的平均查找时间为</a:t>
            </a:r>
            <a:r>
              <a:rPr lang="en-US" altLang="zh-CN" sz="3200" dirty="0"/>
              <a:t>50</a:t>
            </a:r>
            <a:r>
              <a:rPr lang="zh-CN" altLang="en-US" sz="3200" dirty="0"/>
              <a:t>到</a:t>
            </a:r>
            <a:r>
              <a:rPr lang="en-US" altLang="zh-CN" sz="3200" dirty="0"/>
              <a:t>100</a:t>
            </a:r>
            <a:r>
              <a:rPr lang="zh-CN" altLang="en-US" sz="3200" dirty="0"/>
              <a:t>毫秒，现在是</a:t>
            </a:r>
            <a:r>
              <a:rPr lang="en-US" altLang="zh-CN" sz="3200" dirty="0"/>
              <a:t>10</a:t>
            </a:r>
            <a:r>
              <a:rPr lang="zh-CN" altLang="en-US" sz="3200" dirty="0"/>
              <a:t>毫秒。在许多行业（如汽车或航空业），如果性能的提高能达到这个速度，即</a:t>
            </a:r>
            <a:r>
              <a:rPr lang="en-US" altLang="zh-CN" sz="3200" dirty="0"/>
              <a:t>20</a:t>
            </a:r>
            <a:r>
              <a:rPr lang="zh-CN" altLang="en-US" sz="3200" dirty="0"/>
              <a:t>年内提高</a:t>
            </a:r>
            <a:r>
              <a:rPr lang="en-US" altLang="zh-CN" sz="3200" dirty="0"/>
              <a:t>5</a:t>
            </a:r>
            <a:r>
              <a:rPr lang="zh-CN" altLang="en-US" sz="3200" dirty="0"/>
              <a:t>到</a:t>
            </a:r>
            <a:r>
              <a:rPr lang="en-US" altLang="zh-CN" sz="3200" dirty="0"/>
              <a:t>10</a:t>
            </a:r>
            <a:r>
              <a:rPr lang="zh-CN" altLang="en-US" sz="3200" dirty="0"/>
              <a:t>倍，那就会是头条新闻，但对计算机行业，这却成了一个障碍。因为</a:t>
            </a:r>
            <a:r>
              <a:rPr lang="en-US" altLang="zh-CN" sz="3200" dirty="0"/>
              <a:t>CPU</a:t>
            </a:r>
            <a:r>
              <a:rPr lang="zh-CN" altLang="en-US" sz="3200" dirty="0"/>
              <a:t>性能和磁盘性能间的差距这些年来越来越大。</a:t>
            </a:r>
          </a:p>
          <a:p>
            <a:endParaRPr lang="en-US" sz="3200"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26</a:t>
            </a:fld>
            <a:endParaRPr lang="zh-CN" altLang="en-US">
              <a:solidFill>
                <a:srgbClr val="1F497D"/>
              </a:solidFill>
            </a:endParaRPr>
          </a:p>
        </p:txBody>
      </p:sp>
    </p:spTree>
    <p:extLst>
      <p:ext uri="{BB962C8B-B14F-4D97-AF65-F5344CB8AC3E}">
        <p14:creationId xmlns:p14="http://schemas.microsoft.com/office/powerpoint/2010/main" val="1264030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RAID</a:t>
            </a:r>
            <a:r>
              <a:rPr lang="zh-CN" altLang="en-US" dirty="0"/>
              <a:t>的提出</a:t>
            </a:r>
            <a:endParaRPr lang="en-US" dirty="0"/>
          </a:p>
        </p:txBody>
      </p:sp>
      <p:sp>
        <p:nvSpPr>
          <p:cNvPr id="3" name="Content Placeholder 2"/>
          <p:cNvSpPr>
            <a:spLocks noGrp="1"/>
          </p:cNvSpPr>
          <p:nvPr>
            <p:ph idx="1"/>
          </p:nvPr>
        </p:nvSpPr>
        <p:spPr/>
        <p:txBody>
          <a:bodyPr/>
          <a:lstStyle/>
          <a:p>
            <a:r>
              <a:rPr lang="zh-CN" altLang="en-US" sz="2800" dirty="0"/>
              <a:t>在提高</a:t>
            </a:r>
            <a:r>
              <a:rPr lang="en-US" altLang="zh-CN" sz="2800" dirty="0"/>
              <a:t>CPU</a:t>
            </a:r>
            <a:r>
              <a:rPr lang="zh-CN" altLang="en-US" sz="2800" dirty="0"/>
              <a:t>性能方面，并行处理技术已得到广泛使用。这些年来，许多人意识到，并行</a:t>
            </a:r>
            <a:r>
              <a:rPr lang="en-US" altLang="zh-CN" sz="2800" dirty="0"/>
              <a:t>I/O</a:t>
            </a:r>
            <a:r>
              <a:rPr lang="zh-CN" altLang="en-US" sz="2800" dirty="0"/>
              <a:t>也是一个提高磁盘性能的好办法。</a:t>
            </a:r>
            <a:r>
              <a:rPr lang="en-US" altLang="zh-CN" sz="2800" dirty="0"/>
              <a:t>1988</a:t>
            </a:r>
            <a:r>
              <a:rPr lang="zh-CN" altLang="en-US" sz="2800" dirty="0"/>
              <a:t>年，</a:t>
            </a:r>
            <a:r>
              <a:rPr lang="en-US" altLang="zh-CN" sz="2800" dirty="0"/>
              <a:t>Patterson et al.</a:t>
            </a:r>
            <a:r>
              <a:rPr lang="zh-CN" altLang="en-US" sz="2800" dirty="0"/>
              <a:t>在他的一篇文章中建议用</a:t>
            </a:r>
            <a:r>
              <a:rPr lang="en-US" altLang="zh-CN" sz="2800" dirty="0"/>
              <a:t>6</a:t>
            </a:r>
            <a:r>
              <a:rPr lang="zh-CN" altLang="en-US" sz="2800" dirty="0"/>
              <a:t>个特定的磁盘组织来提高磁盘的性能或可用性，或两方面都同时提高。这个建议很快就被采用，并导致了一种新的</a:t>
            </a:r>
            <a:r>
              <a:rPr lang="en-US" altLang="zh-CN" sz="2800" dirty="0"/>
              <a:t>I/O</a:t>
            </a:r>
            <a:r>
              <a:rPr lang="zh-CN" altLang="en-US" sz="2800" dirty="0"/>
              <a:t>设备的诞生，这就是</a:t>
            </a:r>
            <a:r>
              <a:rPr lang="en-US" altLang="zh-CN" sz="2800" b="1" dirty="0"/>
              <a:t>RAID</a:t>
            </a:r>
            <a:r>
              <a:rPr lang="zh-CN" altLang="en-US" sz="2800" b="1" dirty="0"/>
              <a:t>盘</a:t>
            </a:r>
            <a:r>
              <a:rPr lang="zh-CN" altLang="en-US" sz="2800" dirty="0"/>
              <a:t>。</a:t>
            </a:r>
            <a:r>
              <a:rPr lang="en-US" altLang="zh-CN" sz="2800" dirty="0"/>
              <a:t>Patterson et al.</a:t>
            </a:r>
            <a:r>
              <a:rPr lang="zh-CN" altLang="en-US" sz="2800" dirty="0"/>
              <a:t>把</a:t>
            </a:r>
            <a:r>
              <a:rPr lang="en-US" altLang="zh-CN" sz="2800" dirty="0"/>
              <a:t>RAID</a:t>
            </a:r>
            <a:r>
              <a:rPr lang="zh-CN" altLang="en-US" sz="2800" dirty="0"/>
              <a:t>定义为</a:t>
            </a:r>
            <a:r>
              <a:rPr lang="zh-CN" altLang="en-US" sz="2800" b="1" dirty="0"/>
              <a:t>廉价磁盘的冗余阵列</a:t>
            </a:r>
            <a:r>
              <a:rPr lang="zh-CN" altLang="en-US" sz="2800" dirty="0"/>
              <a:t>（</a:t>
            </a:r>
            <a:r>
              <a:rPr lang="en-US" altLang="zh-CN" sz="2800" dirty="0"/>
              <a:t>Redundant Array of Inexpensive Disks</a:t>
            </a:r>
            <a:r>
              <a:rPr lang="zh-CN" altLang="en-US" sz="2800" dirty="0"/>
              <a:t>），但工业界把“</a:t>
            </a:r>
            <a:r>
              <a:rPr lang="en-US" altLang="zh-CN" sz="2800" dirty="0"/>
              <a:t>I”</a:t>
            </a:r>
            <a:r>
              <a:rPr lang="zh-CN" altLang="en-US" sz="2800" dirty="0"/>
              <a:t>由“廉价的（</a:t>
            </a:r>
            <a:r>
              <a:rPr lang="en-US" altLang="zh-CN" sz="2800" dirty="0"/>
              <a:t>Inexpensive</a:t>
            </a:r>
            <a:r>
              <a:rPr lang="zh-CN" altLang="en-US" sz="2800" dirty="0"/>
              <a:t>）”替换成“独立的（</a:t>
            </a:r>
            <a:r>
              <a:rPr lang="en-US" altLang="zh-CN" sz="2800" dirty="0"/>
              <a:t>Independent</a:t>
            </a:r>
            <a:r>
              <a:rPr lang="zh-CN" altLang="en-US" sz="2800" dirty="0"/>
              <a:t>）”。</a:t>
            </a:r>
          </a:p>
          <a:p>
            <a:endParaRPr lang="en-US" sz="2800"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27</a:t>
            </a:fld>
            <a:endParaRPr lang="zh-CN" altLang="en-US">
              <a:solidFill>
                <a:srgbClr val="1F497D"/>
              </a:solidFill>
            </a:endParaRPr>
          </a:p>
        </p:txBody>
      </p:sp>
    </p:spTree>
    <p:extLst>
      <p:ext uri="{BB962C8B-B14F-4D97-AF65-F5344CB8AC3E}">
        <p14:creationId xmlns:p14="http://schemas.microsoft.com/office/powerpoint/2010/main" val="1649284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RAID</a:t>
            </a:r>
            <a:endParaRPr kumimoji="1" lang="zh-CN" altLang="en-US" dirty="0"/>
          </a:p>
        </p:txBody>
      </p:sp>
      <p:sp>
        <p:nvSpPr>
          <p:cNvPr id="3" name="Content Placeholder 2"/>
          <p:cNvSpPr>
            <a:spLocks noGrp="1"/>
          </p:cNvSpPr>
          <p:nvPr>
            <p:ph idx="1"/>
          </p:nvPr>
        </p:nvSpPr>
        <p:spPr/>
        <p:txBody>
          <a:bodyPr/>
          <a:lstStyle/>
          <a:p>
            <a:r>
              <a:rPr lang="en-US" altLang="zh-CN" sz="3200" dirty="0"/>
              <a:t>RAID</a:t>
            </a:r>
            <a:r>
              <a:rPr lang="zh-CN" altLang="en-US" sz="3200" dirty="0"/>
              <a:t>定义</a:t>
            </a:r>
          </a:p>
          <a:p>
            <a:pPr lvl="1"/>
            <a:r>
              <a:rPr lang="zh-CN" altLang="en-US" sz="2800" dirty="0"/>
              <a:t>廉价磁盘的冗余阵列（</a:t>
            </a:r>
            <a:r>
              <a:rPr lang="en-US" altLang="zh-CN" sz="2800" dirty="0"/>
              <a:t>Redundant Arrays of Inexpensive Disks</a:t>
            </a:r>
            <a:r>
              <a:rPr lang="zh-CN" altLang="en-US" sz="2800" dirty="0"/>
              <a:t>）</a:t>
            </a:r>
          </a:p>
          <a:p>
            <a:pPr lvl="1"/>
            <a:r>
              <a:rPr lang="zh-CN" altLang="en-US" sz="2800" dirty="0"/>
              <a:t>用</a:t>
            </a:r>
            <a:r>
              <a:rPr lang="en-US" altLang="zh-CN" sz="2800" dirty="0"/>
              <a:t>N </a:t>
            </a:r>
            <a:r>
              <a:rPr lang="zh-CN" altLang="en-US" sz="2800" dirty="0"/>
              <a:t>个低价磁盘构成一个统一管理的阵列，以取代特贵单一磁盘</a:t>
            </a:r>
          </a:p>
          <a:p>
            <a:r>
              <a:rPr lang="en-US" altLang="zh-CN" sz="3200" dirty="0"/>
              <a:t>RAID</a:t>
            </a:r>
            <a:r>
              <a:rPr lang="zh-CN" altLang="en-US" sz="3200" dirty="0"/>
              <a:t>目标</a:t>
            </a:r>
          </a:p>
          <a:p>
            <a:pPr lvl="1"/>
            <a:r>
              <a:rPr lang="en-US" altLang="zh-CN" sz="2800" dirty="0"/>
              <a:t>N</a:t>
            </a:r>
            <a:r>
              <a:rPr lang="zh-CN" altLang="en-US" sz="2800" dirty="0"/>
              <a:t>个磁盘的容量</a:t>
            </a:r>
          </a:p>
          <a:p>
            <a:pPr lvl="1"/>
            <a:r>
              <a:rPr lang="en-US" altLang="zh-CN" sz="2800" dirty="0"/>
              <a:t>1/N</a:t>
            </a:r>
            <a:r>
              <a:rPr lang="zh-CN" altLang="en-US" sz="2800" dirty="0"/>
              <a:t>的访问时间</a:t>
            </a:r>
          </a:p>
          <a:p>
            <a:pPr lvl="1"/>
            <a:r>
              <a:rPr lang="zh-CN" altLang="en-US" sz="2800" dirty="0"/>
              <a:t>更高的性价比</a:t>
            </a:r>
          </a:p>
          <a:p>
            <a:pPr lvl="1"/>
            <a:r>
              <a:rPr lang="zh-CN" altLang="en-US" sz="2800" dirty="0"/>
              <a:t>采用冗余技术提高存储信息的可用性 </a:t>
            </a:r>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28</a:t>
            </a:fld>
            <a:endParaRPr lang="zh-CN" altLang="en-US">
              <a:solidFill>
                <a:srgbClr val="1F497D"/>
              </a:solidFill>
            </a:endParaRPr>
          </a:p>
        </p:txBody>
      </p:sp>
      <p:sp>
        <p:nvSpPr>
          <p:cNvPr id="5" name="Rectangle 4"/>
          <p:cNvSpPr/>
          <p:nvPr/>
        </p:nvSpPr>
        <p:spPr>
          <a:xfrm>
            <a:off x="4114800" y="3356992"/>
            <a:ext cx="4572000" cy="1938992"/>
          </a:xfrm>
          <a:prstGeom prst="rect">
            <a:avLst/>
          </a:prstGeom>
        </p:spPr>
        <p:txBody>
          <a:bodyPr>
            <a:spAutoFit/>
          </a:bodyPr>
          <a:lstStyle/>
          <a:p>
            <a:r>
              <a:rPr lang="en-US" sz="2400" b="1">
                <a:latin typeface="Times New Roman" charset="0"/>
              </a:rPr>
              <a:t>RAID0</a:t>
            </a:r>
            <a:r>
              <a:rPr lang="en-US" sz="2400">
                <a:latin typeface="STKaiti" charset="-122"/>
              </a:rPr>
              <a:t>：</a:t>
            </a:r>
            <a:r>
              <a:rPr lang="en-US" sz="2400" b="1">
                <a:latin typeface="Times New Roman" charset="0"/>
              </a:rPr>
              <a:t>DataStriping</a:t>
            </a:r>
            <a:endParaRPr lang="en-US" sz="2400" dirty="0">
              <a:latin typeface="Times New Roman" charset="0"/>
            </a:endParaRPr>
          </a:p>
          <a:p>
            <a:r>
              <a:rPr lang="en-US" sz="2400" b="1" dirty="0">
                <a:latin typeface="Times New Roman" charset="0"/>
              </a:rPr>
              <a:t>RAID1</a:t>
            </a:r>
            <a:r>
              <a:rPr lang="en-US" sz="2400" dirty="0">
                <a:latin typeface="STKaiti" charset="-122"/>
              </a:rPr>
              <a:t>：</a:t>
            </a:r>
            <a:r>
              <a:rPr lang="en-US" sz="2400" b="1" dirty="0">
                <a:latin typeface="Times New Roman" charset="0"/>
              </a:rPr>
              <a:t>DriveMirroring</a:t>
            </a:r>
            <a:endParaRPr lang="en-US" sz="2400" dirty="0">
              <a:latin typeface="Times New Roman" charset="0"/>
            </a:endParaRPr>
          </a:p>
          <a:p>
            <a:r>
              <a:rPr lang="en-US" sz="2400" b="1" dirty="0">
                <a:latin typeface="Times New Roman" charset="0"/>
              </a:rPr>
              <a:t>RAID4</a:t>
            </a:r>
            <a:r>
              <a:rPr lang="en-US" sz="2400" dirty="0">
                <a:latin typeface="STKaiti" charset="-122"/>
              </a:rPr>
              <a:t>：</a:t>
            </a:r>
            <a:r>
              <a:rPr lang="en-US" sz="2400" b="1" dirty="0">
                <a:latin typeface="Times New Roman" charset="0"/>
              </a:rPr>
              <a:t>Data Guarding</a:t>
            </a:r>
            <a:endParaRPr lang="en-US" sz="2400" dirty="0">
              <a:latin typeface="Times New Roman" charset="0"/>
            </a:endParaRPr>
          </a:p>
          <a:p>
            <a:r>
              <a:rPr lang="en-US" sz="2400" b="1" dirty="0">
                <a:latin typeface="Times New Roman" charset="0"/>
              </a:rPr>
              <a:t>RAID5</a:t>
            </a:r>
            <a:r>
              <a:rPr lang="en-US" sz="2400" dirty="0">
                <a:latin typeface="STKaiti" charset="-122"/>
              </a:rPr>
              <a:t>：</a:t>
            </a:r>
            <a:r>
              <a:rPr lang="en-US" sz="2400" b="1" dirty="0">
                <a:latin typeface="Times New Roman" charset="0"/>
              </a:rPr>
              <a:t>Distributed Data Guarding</a:t>
            </a:r>
            <a:endParaRPr lang="en-US" sz="2400" dirty="0">
              <a:effectLst/>
              <a:latin typeface="Times New Roman" charset="0"/>
            </a:endParaRPr>
          </a:p>
        </p:txBody>
      </p:sp>
    </p:spTree>
    <p:extLst>
      <p:ext uri="{BB962C8B-B14F-4D97-AF65-F5344CB8AC3E}">
        <p14:creationId xmlns:p14="http://schemas.microsoft.com/office/powerpoint/2010/main" val="571054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RAID0</a:t>
            </a:r>
            <a:endParaRPr kumimoji="1" lang="zh-CN" altLang="en-US" dirty="0"/>
          </a:p>
        </p:txBody>
      </p:sp>
      <p:sp>
        <p:nvSpPr>
          <p:cNvPr id="3" name="Content Placeholder 2"/>
          <p:cNvSpPr>
            <a:spLocks noGrp="1"/>
          </p:cNvSpPr>
          <p:nvPr>
            <p:ph idx="1"/>
          </p:nvPr>
        </p:nvSpPr>
        <p:spPr/>
        <p:txBody>
          <a:bodyPr/>
          <a:lstStyle/>
          <a:p>
            <a:r>
              <a:rPr lang="en-US" altLang="zh-CN" sz="2400" dirty="0"/>
              <a:t>RAID0</a:t>
            </a:r>
            <a:r>
              <a:rPr lang="zh-CN" altLang="en-US" sz="2400" dirty="0"/>
              <a:t>将由</a:t>
            </a:r>
            <a:r>
              <a:rPr lang="en-US" altLang="zh-CN" sz="2400" dirty="0"/>
              <a:t>RAID</a:t>
            </a:r>
            <a:r>
              <a:rPr lang="zh-CN" altLang="en-US" sz="2400" dirty="0"/>
              <a:t>模拟的单个虚拟磁盘划分成带（</a:t>
            </a:r>
            <a:r>
              <a:rPr lang="en-US" altLang="zh-CN" sz="2400" dirty="0"/>
              <a:t>strip</a:t>
            </a:r>
            <a:r>
              <a:rPr lang="zh-CN" altLang="en-US" sz="2400" dirty="0"/>
              <a:t>），每带</a:t>
            </a:r>
            <a:r>
              <a:rPr lang="en-US" altLang="zh-CN" sz="2400" i="1" dirty="0"/>
              <a:t>k</a:t>
            </a:r>
            <a:r>
              <a:rPr lang="zh-CN" altLang="en-US" sz="2400" dirty="0"/>
              <a:t>个扇区。第</a:t>
            </a:r>
            <a:r>
              <a:rPr lang="en-US" altLang="zh-CN" sz="2400" dirty="0"/>
              <a:t>0</a:t>
            </a:r>
            <a:r>
              <a:rPr lang="zh-CN" altLang="en-US" sz="2400" dirty="0"/>
              <a:t>带为第</a:t>
            </a:r>
            <a:r>
              <a:rPr lang="en-US" altLang="zh-CN" sz="2400" dirty="0"/>
              <a:t>0</a:t>
            </a:r>
            <a:r>
              <a:rPr lang="zh-CN" altLang="en-US" sz="2400" dirty="0"/>
              <a:t>到第</a:t>
            </a:r>
            <a:r>
              <a:rPr lang="en-US" altLang="zh-CN" sz="2400" i="1" dirty="0"/>
              <a:t>k –</a:t>
            </a:r>
            <a:r>
              <a:rPr lang="en-US" altLang="zh-CN" sz="2400" dirty="0"/>
              <a:t> 1</a:t>
            </a:r>
            <a:r>
              <a:rPr lang="zh-CN" altLang="en-US" sz="2400" dirty="0"/>
              <a:t>扇区，第</a:t>
            </a:r>
            <a:r>
              <a:rPr lang="en-US" altLang="zh-CN" sz="2400" dirty="0"/>
              <a:t>1</a:t>
            </a:r>
            <a:r>
              <a:rPr lang="zh-CN" altLang="en-US" sz="2400" dirty="0"/>
              <a:t>带为第</a:t>
            </a:r>
            <a:r>
              <a:rPr lang="en-US" altLang="zh-CN" sz="2400" i="1" dirty="0"/>
              <a:t>k</a:t>
            </a:r>
            <a:r>
              <a:rPr lang="zh-CN" altLang="en-US" sz="2400" dirty="0"/>
              <a:t>扇区到第</a:t>
            </a:r>
            <a:r>
              <a:rPr lang="en-US" altLang="zh-CN" sz="2400" dirty="0"/>
              <a:t>2</a:t>
            </a:r>
            <a:r>
              <a:rPr lang="en-US" altLang="zh-CN" sz="2400" i="1" dirty="0"/>
              <a:t>k</a:t>
            </a:r>
            <a:r>
              <a:rPr lang="en-US" altLang="zh-CN" sz="2400" dirty="0"/>
              <a:t> – 1</a:t>
            </a:r>
            <a:r>
              <a:rPr lang="zh-CN" altLang="en-US" sz="2400" dirty="0"/>
              <a:t>扇区，等等。对</a:t>
            </a:r>
            <a:r>
              <a:rPr lang="en-US" altLang="zh-CN" sz="2400" i="1" dirty="0"/>
              <a:t>k=</a:t>
            </a:r>
            <a:r>
              <a:rPr lang="en-US" altLang="zh-CN" sz="2400" dirty="0"/>
              <a:t>1</a:t>
            </a:r>
            <a:r>
              <a:rPr lang="zh-CN" altLang="en-US" sz="2400" dirty="0"/>
              <a:t>，每个带为</a:t>
            </a:r>
            <a:r>
              <a:rPr lang="en-US" altLang="zh-CN" sz="2400" dirty="0"/>
              <a:t>1</a:t>
            </a:r>
            <a:r>
              <a:rPr lang="zh-CN" altLang="en-US" sz="2400" dirty="0"/>
              <a:t>个扇区；对</a:t>
            </a:r>
            <a:r>
              <a:rPr lang="en-US" altLang="zh-CN" sz="2400" i="1" dirty="0"/>
              <a:t>k=</a:t>
            </a:r>
            <a:r>
              <a:rPr lang="en-US" altLang="zh-CN" sz="2400" dirty="0"/>
              <a:t>2</a:t>
            </a:r>
            <a:r>
              <a:rPr lang="zh-CN" altLang="en-US" sz="2400" dirty="0"/>
              <a:t>，每带有</a:t>
            </a:r>
            <a:r>
              <a:rPr lang="en-US" altLang="zh-CN" sz="2400" dirty="0"/>
              <a:t>2</a:t>
            </a:r>
            <a:r>
              <a:rPr lang="zh-CN" altLang="en-US" sz="2400" dirty="0"/>
              <a:t>个扇区；等等。</a:t>
            </a:r>
            <a:r>
              <a:rPr lang="en-US" altLang="zh-CN" sz="2400" dirty="0"/>
              <a:t>RAID 0</a:t>
            </a:r>
            <a:r>
              <a:rPr lang="zh-CN" altLang="en-US" sz="2400" dirty="0"/>
              <a:t>以交叉循环的方式将数据写到连续的带中，下图描述的就是有</a:t>
            </a:r>
            <a:r>
              <a:rPr lang="en-US" altLang="zh-CN" sz="2400" dirty="0"/>
              <a:t>4</a:t>
            </a:r>
            <a:r>
              <a:rPr lang="zh-CN" altLang="en-US" sz="2400" dirty="0"/>
              <a:t>个磁盘驱动器的</a:t>
            </a:r>
            <a:r>
              <a:rPr lang="en-US" altLang="zh-CN" sz="2400" dirty="0"/>
              <a:t>RAID</a:t>
            </a:r>
            <a:r>
              <a:rPr lang="zh-CN" altLang="en-US" sz="2400" dirty="0"/>
              <a:t>盘。这种在多个驱动器上分布数据的方式叫作</a:t>
            </a:r>
            <a:r>
              <a:rPr lang="zh-CN" altLang="en-US" sz="2400" b="1" dirty="0"/>
              <a:t>分带</a:t>
            </a:r>
            <a:r>
              <a:rPr lang="zh-CN" altLang="en-US" sz="2400" dirty="0"/>
              <a:t>。如果软件发出从带的边界开始读四个连续带的数据块的命令，</a:t>
            </a:r>
            <a:r>
              <a:rPr lang="en-US" altLang="zh-CN" sz="2400" dirty="0"/>
              <a:t>RAID</a:t>
            </a:r>
            <a:r>
              <a:rPr lang="zh-CN" altLang="en-US" sz="2400" dirty="0"/>
              <a:t>控制器将把这个命令分解成四个单独的读命令，四个驱动器每个一个，让它们并行执行。这样，就实现了对软件透明的并行</a:t>
            </a:r>
            <a:r>
              <a:rPr lang="en-US" altLang="zh-CN" sz="2400" dirty="0"/>
              <a:t>I/O</a:t>
            </a:r>
            <a:r>
              <a:rPr lang="zh-CN" altLang="en-US" sz="2400" dirty="0"/>
              <a:t>操作。</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29</a:t>
            </a:fld>
            <a:endParaRPr lang="zh-CN" altLang="en-US">
              <a:solidFill>
                <a:srgbClr val="1F497D"/>
              </a:solidFill>
            </a:endParaRPr>
          </a:p>
        </p:txBody>
      </p:sp>
    </p:spTree>
    <p:extLst>
      <p:ext uri="{BB962C8B-B14F-4D97-AF65-F5344CB8AC3E}">
        <p14:creationId xmlns:p14="http://schemas.microsoft.com/office/powerpoint/2010/main" val="1928609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4D759-BE9B-0C4E-A994-17BD9E8B6CE8}"/>
              </a:ext>
            </a:extLst>
          </p:cNvPr>
          <p:cNvSpPr>
            <a:spLocks noGrp="1"/>
          </p:cNvSpPr>
          <p:nvPr>
            <p:ph type="title"/>
          </p:nvPr>
        </p:nvSpPr>
        <p:spPr/>
        <p:txBody>
          <a:bodyPr/>
          <a:lstStyle/>
          <a:p>
            <a:r>
              <a:rPr lang="zh-CN" altLang="en-US" dirty="0"/>
              <a:t>非易失性存储</a:t>
            </a:r>
            <a:endParaRPr lang="en-US" dirty="0"/>
          </a:p>
        </p:txBody>
      </p:sp>
      <p:sp>
        <p:nvSpPr>
          <p:cNvPr id="3" name="Content Placeholder 2">
            <a:extLst>
              <a:ext uri="{FF2B5EF4-FFF2-40B4-BE49-F238E27FC236}">
                <a16:creationId xmlns:a16="http://schemas.microsoft.com/office/drawing/2014/main" id="{7DC4E1CA-F824-474A-B910-9A0A952F765C}"/>
              </a:ext>
            </a:extLst>
          </p:cNvPr>
          <p:cNvSpPr>
            <a:spLocks noGrp="1"/>
          </p:cNvSpPr>
          <p:nvPr>
            <p:ph idx="1"/>
          </p:nvPr>
        </p:nvSpPr>
        <p:spPr/>
        <p:txBody>
          <a:bodyPr/>
          <a:lstStyle/>
          <a:p>
            <a:r>
              <a:rPr lang="zh-CN" altLang="en-US" dirty="0"/>
              <a:t>易失性存储：</a:t>
            </a:r>
            <a:endParaRPr lang="en-US" altLang="zh-CN" dirty="0"/>
          </a:p>
          <a:p>
            <a:pPr lvl="1"/>
            <a:r>
              <a:rPr lang="zh-CN" altLang="en-US" dirty="0"/>
              <a:t>静态存储器：</a:t>
            </a:r>
            <a:r>
              <a:rPr lang="en-US" altLang="zh-CN" dirty="0"/>
              <a:t>SRAM</a:t>
            </a:r>
            <a:r>
              <a:rPr lang="zh-CN" altLang="en-US" dirty="0"/>
              <a:t>，</a:t>
            </a:r>
            <a:r>
              <a:rPr lang="en-US" altLang="zh-CN" dirty="0"/>
              <a:t>Cache</a:t>
            </a:r>
          </a:p>
          <a:p>
            <a:pPr lvl="1"/>
            <a:r>
              <a:rPr lang="zh-CN" altLang="en-US" dirty="0"/>
              <a:t>动态存储器：</a:t>
            </a:r>
            <a:r>
              <a:rPr lang="en-US" altLang="zh-CN" dirty="0"/>
              <a:t>DRAM</a:t>
            </a:r>
          </a:p>
          <a:p>
            <a:pPr lvl="1"/>
            <a:r>
              <a:rPr lang="zh-CN" altLang="en-US" dirty="0"/>
              <a:t>特点：快速，掉电后信息丢失，访问粒度小（字节，缓存块）</a:t>
            </a:r>
            <a:endParaRPr lang="en-US" dirty="0"/>
          </a:p>
          <a:p>
            <a:r>
              <a:rPr lang="zh-CN" altLang="en-US" dirty="0"/>
              <a:t>非易失性存储器：</a:t>
            </a:r>
            <a:endParaRPr lang="en-US" altLang="zh-CN" dirty="0"/>
          </a:p>
          <a:p>
            <a:pPr lvl="1"/>
            <a:r>
              <a:rPr lang="zh-CN" altLang="en-US" dirty="0"/>
              <a:t>磁盘，磁带：磁表面存储器</a:t>
            </a:r>
            <a:endParaRPr lang="en-US" altLang="zh-CN" dirty="0"/>
          </a:p>
          <a:p>
            <a:pPr lvl="1"/>
            <a:r>
              <a:rPr lang="zh-CN" altLang="en-US" dirty="0"/>
              <a:t>光盘</a:t>
            </a:r>
            <a:endParaRPr lang="en-US" altLang="zh-CN" dirty="0"/>
          </a:p>
          <a:p>
            <a:pPr lvl="1"/>
            <a:r>
              <a:rPr lang="en-US" altLang="zh-CN" dirty="0"/>
              <a:t>SSD</a:t>
            </a:r>
            <a:r>
              <a:rPr lang="zh-CN" altLang="en-US" dirty="0"/>
              <a:t>，固态存储器</a:t>
            </a:r>
            <a:endParaRPr lang="en-US" altLang="zh-CN" dirty="0"/>
          </a:p>
          <a:p>
            <a:pPr lvl="1"/>
            <a:r>
              <a:rPr lang="zh-CN" altLang="en-US" dirty="0"/>
              <a:t>特点：慢速，掉电后信息不丢失，访问粒度大（以数据块为访问单位）</a:t>
            </a:r>
            <a:endParaRPr lang="en-US" dirty="0"/>
          </a:p>
        </p:txBody>
      </p:sp>
      <p:sp>
        <p:nvSpPr>
          <p:cNvPr id="4" name="Slide Number Placeholder 3">
            <a:extLst>
              <a:ext uri="{FF2B5EF4-FFF2-40B4-BE49-F238E27FC236}">
                <a16:creationId xmlns:a16="http://schemas.microsoft.com/office/drawing/2014/main" id="{D9E9530E-C0D9-F94E-B71D-1F1DD98B0FFC}"/>
              </a:ext>
            </a:extLst>
          </p:cNvPr>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a:t>
            </a:fld>
            <a:endParaRPr lang="zh-CN" altLang="en-US">
              <a:solidFill>
                <a:srgbClr val="1F497D"/>
              </a:solidFill>
            </a:endParaRPr>
          </a:p>
        </p:txBody>
      </p:sp>
    </p:spTree>
    <p:extLst>
      <p:ext uri="{BB962C8B-B14F-4D97-AF65-F5344CB8AC3E}">
        <p14:creationId xmlns:p14="http://schemas.microsoft.com/office/powerpoint/2010/main" val="1962465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RAID0</a:t>
            </a:r>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30</a:t>
            </a:fld>
            <a:endParaRPr lang="zh-CN" altLang="en-US">
              <a:solidFill>
                <a:srgbClr val="1F497D"/>
              </a:solidFill>
            </a:endParaRPr>
          </a:p>
        </p:txBody>
      </p:sp>
      <p:sp>
        <p:nvSpPr>
          <p:cNvPr id="5" name="AutoShape 3"/>
          <p:cNvSpPr>
            <a:spLocks noChangeArrowheads="1"/>
          </p:cNvSpPr>
          <p:nvPr/>
        </p:nvSpPr>
        <p:spPr bwMode="auto">
          <a:xfrm>
            <a:off x="5633120" y="1305516"/>
            <a:ext cx="1447800" cy="2819400"/>
          </a:xfrm>
          <a:prstGeom prst="can">
            <a:avLst>
              <a:gd name="adj" fmla="val 48684"/>
            </a:avLst>
          </a:prstGeom>
          <a:solidFill>
            <a:srgbClr val="FFFFFF"/>
          </a:solidFill>
          <a:ln w="9525">
            <a:solidFill>
              <a:schemeClr val="tx1"/>
            </a:solidFill>
            <a:round/>
            <a:headEnd/>
            <a:tailEnd/>
          </a:ln>
        </p:spPr>
        <p:txBody>
          <a:bodyPr wrap="none" anchor="ctr"/>
          <a:lstStyle/>
          <a:p>
            <a:endParaRPr lang="zh-CN" altLang="en-US"/>
          </a:p>
        </p:txBody>
      </p:sp>
      <p:sp>
        <p:nvSpPr>
          <p:cNvPr id="6" name="Arc 4"/>
          <p:cNvSpPr>
            <a:spLocks/>
          </p:cNvSpPr>
          <p:nvPr/>
        </p:nvSpPr>
        <p:spPr bwMode="auto">
          <a:xfrm rot="8612033">
            <a:off x="5687095" y="2448516"/>
            <a:ext cx="1165225" cy="995363"/>
          </a:xfrm>
          <a:custGeom>
            <a:avLst/>
            <a:gdLst>
              <a:gd name="G0" fmla="+- 0 0 0"/>
              <a:gd name="G1" fmla="+- 21600 0 0"/>
              <a:gd name="G2" fmla="+- 21600 0 0"/>
              <a:gd name="T0" fmla="*/ 0 w 21090"/>
              <a:gd name="T1" fmla="*/ 0 h 21600"/>
              <a:gd name="T2" fmla="*/ 21090 w 21090"/>
              <a:gd name="T3" fmla="*/ 16933 h 21600"/>
              <a:gd name="T4" fmla="*/ 0 w 21090"/>
              <a:gd name="T5" fmla="*/ 21600 h 21600"/>
            </a:gdLst>
            <a:ahLst/>
            <a:cxnLst>
              <a:cxn ang="0">
                <a:pos x="T0" y="T1"/>
              </a:cxn>
              <a:cxn ang="0">
                <a:pos x="T2" y="T3"/>
              </a:cxn>
              <a:cxn ang="0">
                <a:pos x="T4" y="T5"/>
              </a:cxn>
            </a:cxnLst>
            <a:rect l="0" t="0" r="r" b="b"/>
            <a:pathLst>
              <a:path w="21090" h="21600" fill="none" extrusionOk="0">
                <a:moveTo>
                  <a:pt x="0" y="-1"/>
                </a:moveTo>
                <a:cubicBezTo>
                  <a:pt x="10131" y="-1"/>
                  <a:pt x="18900" y="7041"/>
                  <a:pt x="21089" y="16933"/>
                </a:cubicBezTo>
              </a:path>
              <a:path w="21090" h="21600" stroke="0" extrusionOk="0">
                <a:moveTo>
                  <a:pt x="0" y="-1"/>
                </a:moveTo>
                <a:cubicBezTo>
                  <a:pt x="10131" y="-1"/>
                  <a:pt x="18900" y="7041"/>
                  <a:pt x="21089" y="16933"/>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7" name="Arc 5"/>
          <p:cNvSpPr>
            <a:spLocks/>
          </p:cNvSpPr>
          <p:nvPr/>
        </p:nvSpPr>
        <p:spPr bwMode="auto">
          <a:xfrm rot="8612033">
            <a:off x="5687095" y="1762716"/>
            <a:ext cx="1165225" cy="995363"/>
          </a:xfrm>
          <a:custGeom>
            <a:avLst/>
            <a:gdLst>
              <a:gd name="G0" fmla="+- 0 0 0"/>
              <a:gd name="G1" fmla="+- 21600 0 0"/>
              <a:gd name="G2" fmla="+- 21600 0 0"/>
              <a:gd name="T0" fmla="*/ 0 w 21090"/>
              <a:gd name="T1" fmla="*/ 0 h 21600"/>
              <a:gd name="T2" fmla="*/ 21090 w 21090"/>
              <a:gd name="T3" fmla="*/ 16933 h 21600"/>
              <a:gd name="T4" fmla="*/ 0 w 21090"/>
              <a:gd name="T5" fmla="*/ 21600 h 21600"/>
            </a:gdLst>
            <a:ahLst/>
            <a:cxnLst>
              <a:cxn ang="0">
                <a:pos x="T0" y="T1"/>
              </a:cxn>
              <a:cxn ang="0">
                <a:pos x="T2" y="T3"/>
              </a:cxn>
              <a:cxn ang="0">
                <a:pos x="T4" y="T5"/>
              </a:cxn>
            </a:cxnLst>
            <a:rect l="0" t="0" r="r" b="b"/>
            <a:pathLst>
              <a:path w="21090" h="21600" fill="none" extrusionOk="0">
                <a:moveTo>
                  <a:pt x="0" y="-1"/>
                </a:moveTo>
                <a:cubicBezTo>
                  <a:pt x="10131" y="-1"/>
                  <a:pt x="18900" y="7041"/>
                  <a:pt x="21089" y="16933"/>
                </a:cubicBezTo>
              </a:path>
              <a:path w="21090" h="21600" stroke="0" extrusionOk="0">
                <a:moveTo>
                  <a:pt x="0" y="-1"/>
                </a:moveTo>
                <a:cubicBezTo>
                  <a:pt x="10131" y="-1"/>
                  <a:pt x="18900" y="7041"/>
                  <a:pt x="21089" y="16933"/>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8" name="Text Box 6"/>
          <p:cNvSpPr txBox="1">
            <a:spLocks noChangeArrowheads="1"/>
          </p:cNvSpPr>
          <p:nvPr/>
        </p:nvSpPr>
        <p:spPr bwMode="auto">
          <a:xfrm>
            <a:off x="5861720" y="1991316"/>
            <a:ext cx="1066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a:t>Strip3</a:t>
            </a:r>
          </a:p>
        </p:txBody>
      </p:sp>
      <p:sp>
        <p:nvSpPr>
          <p:cNvPr id="9" name="Text Box 7"/>
          <p:cNvSpPr txBox="1">
            <a:spLocks noChangeArrowheads="1"/>
          </p:cNvSpPr>
          <p:nvPr/>
        </p:nvSpPr>
        <p:spPr bwMode="auto">
          <a:xfrm>
            <a:off x="5861720" y="2600916"/>
            <a:ext cx="1066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a:t>Strip7</a:t>
            </a:r>
          </a:p>
        </p:txBody>
      </p:sp>
      <p:sp>
        <p:nvSpPr>
          <p:cNvPr id="10" name="Text Box 8"/>
          <p:cNvSpPr txBox="1">
            <a:spLocks noChangeArrowheads="1"/>
          </p:cNvSpPr>
          <p:nvPr/>
        </p:nvSpPr>
        <p:spPr bwMode="auto">
          <a:xfrm>
            <a:off x="5861720" y="3362916"/>
            <a:ext cx="1295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a:t>Strip11</a:t>
            </a:r>
          </a:p>
        </p:txBody>
      </p:sp>
      <p:sp>
        <p:nvSpPr>
          <p:cNvPr id="11" name="AutoShape 9"/>
          <p:cNvSpPr>
            <a:spLocks noChangeArrowheads="1"/>
          </p:cNvSpPr>
          <p:nvPr/>
        </p:nvSpPr>
        <p:spPr bwMode="auto">
          <a:xfrm>
            <a:off x="299120" y="1305516"/>
            <a:ext cx="1447800" cy="2819400"/>
          </a:xfrm>
          <a:prstGeom prst="can">
            <a:avLst>
              <a:gd name="adj" fmla="val 48684"/>
            </a:avLst>
          </a:prstGeom>
          <a:solidFill>
            <a:srgbClr val="FFFFFF"/>
          </a:solidFill>
          <a:ln w="9525">
            <a:solidFill>
              <a:schemeClr val="tx1"/>
            </a:solidFill>
            <a:round/>
            <a:headEnd/>
            <a:tailEnd/>
          </a:ln>
        </p:spPr>
        <p:txBody>
          <a:bodyPr wrap="none" anchor="ctr"/>
          <a:lstStyle/>
          <a:p>
            <a:endParaRPr lang="zh-CN" altLang="en-US"/>
          </a:p>
        </p:txBody>
      </p:sp>
      <p:sp>
        <p:nvSpPr>
          <p:cNvPr id="12" name="Arc 10"/>
          <p:cNvSpPr>
            <a:spLocks/>
          </p:cNvSpPr>
          <p:nvPr/>
        </p:nvSpPr>
        <p:spPr bwMode="auto">
          <a:xfrm rot="8612033">
            <a:off x="375320" y="2524716"/>
            <a:ext cx="1165225" cy="995363"/>
          </a:xfrm>
          <a:custGeom>
            <a:avLst/>
            <a:gdLst>
              <a:gd name="G0" fmla="+- 0 0 0"/>
              <a:gd name="G1" fmla="+- 21600 0 0"/>
              <a:gd name="G2" fmla="+- 21600 0 0"/>
              <a:gd name="T0" fmla="*/ 0 w 21090"/>
              <a:gd name="T1" fmla="*/ 0 h 21600"/>
              <a:gd name="T2" fmla="*/ 21090 w 21090"/>
              <a:gd name="T3" fmla="*/ 16933 h 21600"/>
              <a:gd name="T4" fmla="*/ 0 w 21090"/>
              <a:gd name="T5" fmla="*/ 21600 h 21600"/>
            </a:gdLst>
            <a:ahLst/>
            <a:cxnLst>
              <a:cxn ang="0">
                <a:pos x="T0" y="T1"/>
              </a:cxn>
              <a:cxn ang="0">
                <a:pos x="T2" y="T3"/>
              </a:cxn>
              <a:cxn ang="0">
                <a:pos x="T4" y="T5"/>
              </a:cxn>
            </a:cxnLst>
            <a:rect l="0" t="0" r="r" b="b"/>
            <a:pathLst>
              <a:path w="21090" h="21600" fill="none" extrusionOk="0">
                <a:moveTo>
                  <a:pt x="0" y="-1"/>
                </a:moveTo>
                <a:cubicBezTo>
                  <a:pt x="10131" y="-1"/>
                  <a:pt x="18900" y="7041"/>
                  <a:pt x="21089" y="16933"/>
                </a:cubicBezTo>
              </a:path>
              <a:path w="21090" h="21600" stroke="0" extrusionOk="0">
                <a:moveTo>
                  <a:pt x="0" y="-1"/>
                </a:moveTo>
                <a:cubicBezTo>
                  <a:pt x="10131" y="-1"/>
                  <a:pt x="18900" y="7041"/>
                  <a:pt x="21089" y="16933"/>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3" name="Arc 11"/>
          <p:cNvSpPr>
            <a:spLocks/>
          </p:cNvSpPr>
          <p:nvPr/>
        </p:nvSpPr>
        <p:spPr bwMode="auto">
          <a:xfrm rot="8612033">
            <a:off x="375320" y="1838916"/>
            <a:ext cx="1165225" cy="995363"/>
          </a:xfrm>
          <a:custGeom>
            <a:avLst/>
            <a:gdLst>
              <a:gd name="G0" fmla="+- 0 0 0"/>
              <a:gd name="G1" fmla="+- 21600 0 0"/>
              <a:gd name="G2" fmla="+- 21600 0 0"/>
              <a:gd name="T0" fmla="*/ 0 w 21090"/>
              <a:gd name="T1" fmla="*/ 0 h 21600"/>
              <a:gd name="T2" fmla="*/ 21090 w 21090"/>
              <a:gd name="T3" fmla="*/ 16933 h 21600"/>
              <a:gd name="T4" fmla="*/ 0 w 21090"/>
              <a:gd name="T5" fmla="*/ 21600 h 21600"/>
            </a:gdLst>
            <a:ahLst/>
            <a:cxnLst>
              <a:cxn ang="0">
                <a:pos x="T0" y="T1"/>
              </a:cxn>
              <a:cxn ang="0">
                <a:pos x="T2" y="T3"/>
              </a:cxn>
              <a:cxn ang="0">
                <a:pos x="T4" y="T5"/>
              </a:cxn>
            </a:cxnLst>
            <a:rect l="0" t="0" r="r" b="b"/>
            <a:pathLst>
              <a:path w="21090" h="21600" fill="none" extrusionOk="0">
                <a:moveTo>
                  <a:pt x="0" y="-1"/>
                </a:moveTo>
                <a:cubicBezTo>
                  <a:pt x="10131" y="-1"/>
                  <a:pt x="18900" y="7041"/>
                  <a:pt x="21089" y="16933"/>
                </a:cubicBezTo>
              </a:path>
              <a:path w="21090" h="21600" stroke="0" extrusionOk="0">
                <a:moveTo>
                  <a:pt x="0" y="-1"/>
                </a:moveTo>
                <a:cubicBezTo>
                  <a:pt x="10131" y="-1"/>
                  <a:pt x="18900" y="7041"/>
                  <a:pt x="21089" y="16933"/>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4" name="Text Box 12"/>
          <p:cNvSpPr txBox="1">
            <a:spLocks noChangeArrowheads="1"/>
          </p:cNvSpPr>
          <p:nvPr/>
        </p:nvSpPr>
        <p:spPr bwMode="auto">
          <a:xfrm>
            <a:off x="451520" y="2067516"/>
            <a:ext cx="1066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a:t>Strip0</a:t>
            </a:r>
          </a:p>
        </p:txBody>
      </p:sp>
      <p:sp>
        <p:nvSpPr>
          <p:cNvPr id="15" name="Text Box 13"/>
          <p:cNvSpPr txBox="1">
            <a:spLocks noChangeArrowheads="1"/>
          </p:cNvSpPr>
          <p:nvPr/>
        </p:nvSpPr>
        <p:spPr bwMode="auto">
          <a:xfrm>
            <a:off x="451520" y="2677116"/>
            <a:ext cx="1066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a:t>Strip4</a:t>
            </a:r>
          </a:p>
        </p:txBody>
      </p:sp>
      <p:sp>
        <p:nvSpPr>
          <p:cNvPr id="16" name="Text Box 14"/>
          <p:cNvSpPr txBox="1">
            <a:spLocks noChangeArrowheads="1"/>
          </p:cNvSpPr>
          <p:nvPr/>
        </p:nvSpPr>
        <p:spPr bwMode="auto">
          <a:xfrm>
            <a:off x="451520" y="3439116"/>
            <a:ext cx="1066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a:t>Strip8</a:t>
            </a:r>
          </a:p>
        </p:txBody>
      </p:sp>
      <p:sp>
        <p:nvSpPr>
          <p:cNvPr id="17" name="AutoShape 15"/>
          <p:cNvSpPr>
            <a:spLocks noChangeArrowheads="1"/>
          </p:cNvSpPr>
          <p:nvPr/>
        </p:nvSpPr>
        <p:spPr bwMode="auto">
          <a:xfrm>
            <a:off x="2051720" y="1381716"/>
            <a:ext cx="1447800" cy="2819400"/>
          </a:xfrm>
          <a:prstGeom prst="can">
            <a:avLst>
              <a:gd name="adj" fmla="val 48684"/>
            </a:avLst>
          </a:prstGeom>
          <a:solidFill>
            <a:srgbClr val="FFFFFF"/>
          </a:solidFill>
          <a:ln w="9525">
            <a:solidFill>
              <a:schemeClr val="tx1"/>
            </a:solidFill>
            <a:round/>
            <a:headEnd/>
            <a:tailEnd/>
          </a:ln>
        </p:spPr>
        <p:txBody>
          <a:bodyPr wrap="none" anchor="ctr"/>
          <a:lstStyle/>
          <a:p>
            <a:endParaRPr lang="zh-CN" altLang="en-US"/>
          </a:p>
        </p:txBody>
      </p:sp>
      <p:sp>
        <p:nvSpPr>
          <p:cNvPr id="18" name="Arc 16"/>
          <p:cNvSpPr>
            <a:spLocks/>
          </p:cNvSpPr>
          <p:nvPr/>
        </p:nvSpPr>
        <p:spPr bwMode="auto">
          <a:xfrm rot="8612033">
            <a:off x="2127920" y="2600916"/>
            <a:ext cx="1165225" cy="995363"/>
          </a:xfrm>
          <a:custGeom>
            <a:avLst/>
            <a:gdLst>
              <a:gd name="G0" fmla="+- 0 0 0"/>
              <a:gd name="G1" fmla="+- 21600 0 0"/>
              <a:gd name="G2" fmla="+- 21600 0 0"/>
              <a:gd name="T0" fmla="*/ 0 w 21090"/>
              <a:gd name="T1" fmla="*/ 0 h 21600"/>
              <a:gd name="T2" fmla="*/ 21090 w 21090"/>
              <a:gd name="T3" fmla="*/ 16933 h 21600"/>
              <a:gd name="T4" fmla="*/ 0 w 21090"/>
              <a:gd name="T5" fmla="*/ 21600 h 21600"/>
            </a:gdLst>
            <a:ahLst/>
            <a:cxnLst>
              <a:cxn ang="0">
                <a:pos x="T0" y="T1"/>
              </a:cxn>
              <a:cxn ang="0">
                <a:pos x="T2" y="T3"/>
              </a:cxn>
              <a:cxn ang="0">
                <a:pos x="T4" y="T5"/>
              </a:cxn>
            </a:cxnLst>
            <a:rect l="0" t="0" r="r" b="b"/>
            <a:pathLst>
              <a:path w="21090" h="21600" fill="none" extrusionOk="0">
                <a:moveTo>
                  <a:pt x="0" y="-1"/>
                </a:moveTo>
                <a:cubicBezTo>
                  <a:pt x="10131" y="-1"/>
                  <a:pt x="18900" y="7041"/>
                  <a:pt x="21089" y="16933"/>
                </a:cubicBezTo>
              </a:path>
              <a:path w="21090" h="21600" stroke="0" extrusionOk="0">
                <a:moveTo>
                  <a:pt x="0" y="-1"/>
                </a:moveTo>
                <a:cubicBezTo>
                  <a:pt x="10131" y="-1"/>
                  <a:pt x="18900" y="7041"/>
                  <a:pt x="21089" y="16933"/>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9" name="Arc 17"/>
          <p:cNvSpPr>
            <a:spLocks/>
          </p:cNvSpPr>
          <p:nvPr/>
        </p:nvSpPr>
        <p:spPr bwMode="auto">
          <a:xfrm rot="8612033">
            <a:off x="2127920" y="1915116"/>
            <a:ext cx="1165225" cy="995363"/>
          </a:xfrm>
          <a:custGeom>
            <a:avLst/>
            <a:gdLst>
              <a:gd name="G0" fmla="+- 0 0 0"/>
              <a:gd name="G1" fmla="+- 21600 0 0"/>
              <a:gd name="G2" fmla="+- 21600 0 0"/>
              <a:gd name="T0" fmla="*/ 0 w 21090"/>
              <a:gd name="T1" fmla="*/ 0 h 21600"/>
              <a:gd name="T2" fmla="*/ 21090 w 21090"/>
              <a:gd name="T3" fmla="*/ 16933 h 21600"/>
              <a:gd name="T4" fmla="*/ 0 w 21090"/>
              <a:gd name="T5" fmla="*/ 21600 h 21600"/>
            </a:gdLst>
            <a:ahLst/>
            <a:cxnLst>
              <a:cxn ang="0">
                <a:pos x="T0" y="T1"/>
              </a:cxn>
              <a:cxn ang="0">
                <a:pos x="T2" y="T3"/>
              </a:cxn>
              <a:cxn ang="0">
                <a:pos x="T4" y="T5"/>
              </a:cxn>
            </a:cxnLst>
            <a:rect l="0" t="0" r="r" b="b"/>
            <a:pathLst>
              <a:path w="21090" h="21600" fill="none" extrusionOk="0">
                <a:moveTo>
                  <a:pt x="0" y="-1"/>
                </a:moveTo>
                <a:cubicBezTo>
                  <a:pt x="10131" y="-1"/>
                  <a:pt x="18900" y="7041"/>
                  <a:pt x="21089" y="16933"/>
                </a:cubicBezTo>
              </a:path>
              <a:path w="21090" h="21600" stroke="0" extrusionOk="0">
                <a:moveTo>
                  <a:pt x="0" y="-1"/>
                </a:moveTo>
                <a:cubicBezTo>
                  <a:pt x="10131" y="-1"/>
                  <a:pt x="18900" y="7041"/>
                  <a:pt x="21089" y="16933"/>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20" name="Text Box 18"/>
          <p:cNvSpPr txBox="1">
            <a:spLocks noChangeArrowheads="1"/>
          </p:cNvSpPr>
          <p:nvPr/>
        </p:nvSpPr>
        <p:spPr bwMode="auto">
          <a:xfrm>
            <a:off x="2204120" y="2143716"/>
            <a:ext cx="1066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a:t>Strip1</a:t>
            </a:r>
          </a:p>
        </p:txBody>
      </p:sp>
      <p:sp>
        <p:nvSpPr>
          <p:cNvPr id="21" name="Text Box 19"/>
          <p:cNvSpPr txBox="1">
            <a:spLocks noChangeArrowheads="1"/>
          </p:cNvSpPr>
          <p:nvPr/>
        </p:nvSpPr>
        <p:spPr bwMode="auto">
          <a:xfrm>
            <a:off x="2204120" y="2753316"/>
            <a:ext cx="1066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a:t>Strip5</a:t>
            </a:r>
          </a:p>
        </p:txBody>
      </p:sp>
      <p:sp>
        <p:nvSpPr>
          <p:cNvPr id="22" name="Text Box 20"/>
          <p:cNvSpPr txBox="1">
            <a:spLocks noChangeArrowheads="1"/>
          </p:cNvSpPr>
          <p:nvPr/>
        </p:nvSpPr>
        <p:spPr bwMode="auto">
          <a:xfrm>
            <a:off x="2204120" y="3515316"/>
            <a:ext cx="1066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a:t>Strip9</a:t>
            </a:r>
          </a:p>
        </p:txBody>
      </p:sp>
      <p:sp>
        <p:nvSpPr>
          <p:cNvPr id="23" name="AutoShape 21"/>
          <p:cNvSpPr>
            <a:spLocks noChangeArrowheads="1"/>
          </p:cNvSpPr>
          <p:nvPr/>
        </p:nvSpPr>
        <p:spPr bwMode="auto">
          <a:xfrm>
            <a:off x="3804320" y="1381716"/>
            <a:ext cx="1447800" cy="2819400"/>
          </a:xfrm>
          <a:prstGeom prst="can">
            <a:avLst>
              <a:gd name="adj" fmla="val 48684"/>
            </a:avLst>
          </a:prstGeom>
          <a:solidFill>
            <a:srgbClr val="FFFFFF"/>
          </a:solidFill>
          <a:ln w="9525">
            <a:solidFill>
              <a:schemeClr val="tx1"/>
            </a:solidFill>
            <a:round/>
            <a:headEnd/>
            <a:tailEnd/>
          </a:ln>
        </p:spPr>
        <p:txBody>
          <a:bodyPr wrap="none" anchor="ctr"/>
          <a:lstStyle/>
          <a:p>
            <a:endParaRPr lang="zh-CN" altLang="en-US"/>
          </a:p>
        </p:txBody>
      </p:sp>
      <p:sp>
        <p:nvSpPr>
          <p:cNvPr id="24" name="Arc 22"/>
          <p:cNvSpPr>
            <a:spLocks/>
          </p:cNvSpPr>
          <p:nvPr/>
        </p:nvSpPr>
        <p:spPr bwMode="auto">
          <a:xfrm rot="8612033">
            <a:off x="3880520" y="2600916"/>
            <a:ext cx="1165225" cy="995363"/>
          </a:xfrm>
          <a:custGeom>
            <a:avLst/>
            <a:gdLst>
              <a:gd name="G0" fmla="+- 0 0 0"/>
              <a:gd name="G1" fmla="+- 21600 0 0"/>
              <a:gd name="G2" fmla="+- 21600 0 0"/>
              <a:gd name="T0" fmla="*/ 0 w 21090"/>
              <a:gd name="T1" fmla="*/ 0 h 21600"/>
              <a:gd name="T2" fmla="*/ 21090 w 21090"/>
              <a:gd name="T3" fmla="*/ 16933 h 21600"/>
              <a:gd name="T4" fmla="*/ 0 w 21090"/>
              <a:gd name="T5" fmla="*/ 21600 h 21600"/>
            </a:gdLst>
            <a:ahLst/>
            <a:cxnLst>
              <a:cxn ang="0">
                <a:pos x="T0" y="T1"/>
              </a:cxn>
              <a:cxn ang="0">
                <a:pos x="T2" y="T3"/>
              </a:cxn>
              <a:cxn ang="0">
                <a:pos x="T4" y="T5"/>
              </a:cxn>
            </a:cxnLst>
            <a:rect l="0" t="0" r="r" b="b"/>
            <a:pathLst>
              <a:path w="21090" h="21600" fill="none" extrusionOk="0">
                <a:moveTo>
                  <a:pt x="0" y="-1"/>
                </a:moveTo>
                <a:cubicBezTo>
                  <a:pt x="10131" y="-1"/>
                  <a:pt x="18900" y="7041"/>
                  <a:pt x="21089" y="16933"/>
                </a:cubicBezTo>
              </a:path>
              <a:path w="21090" h="21600" stroke="0" extrusionOk="0">
                <a:moveTo>
                  <a:pt x="0" y="-1"/>
                </a:moveTo>
                <a:cubicBezTo>
                  <a:pt x="10131" y="-1"/>
                  <a:pt x="18900" y="7041"/>
                  <a:pt x="21089" y="16933"/>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25" name="Arc 23"/>
          <p:cNvSpPr>
            <a:spLocks/>
          </p:cNvSpPr>
          <p:nvPr/>
        </p:nvSpPr>
        <p:spPr bwMode="auto">
          <a:xfrm rot="8612033">
            <a:off x="3880520" y="1915116"/>
            <a:ext cx="1165225" cy="995363"/>
          </a:xfrm>
          <a:custGeom>
            <a:avLst/>
            <a:gdLst>
              <a:gd name="G0" fmla="+- 0 0 0"/>
              <a:gd name="G1" fmla="+- 21600 0 0"/>
              <a:gd name="G2" fmla="+- 21600 0 0"/>
              <a:gd name="T0" fmla="*/ 0 w 21090"/>
              <a:gd name="T1" fmla="*/ 0 h 21600"/>
              <a:gd name="T2" fmla="*/ 21090 w 21090"/>
              <a:gd name="T3" fmla="*/ 16933 h 21600"/>
              <a:gd name="T4" fmla="*/ 0 w 21090"/>
              <a:gd name="T5" fmla="*/ 21600 h 21600"/>
            </a:gdLst>
            <a:ahLst/>
            <a:cxnLst>
              <a:cxn ang="0">
                <a:pos x="T0" y="T1"/>
              </a:cxn>
              <a:cxn ang="0">
                <a:pos x="T2" y="T3"/>
              </a:cxn>
              <a:cxn ang="0">
                <a:pos x="T4" y="T5"/>
              </a:cxn>
            </a:cxnLst>
            <a:rect l="0" t="0" r="r" b="b"/>
            <a:pathLst>
              <a:path w="21090" h="21600" fill="none" extrusionOk="0">
                <a:moveTo>
                  <a:pt x="0" y="-1"/>
                </a:moveTo>
                <a:cubicBezTo>
                  <a:pt x="10131" y="-1"/>
                  <a:pt x="18900" y="7041"/>
                  <a:pt x="21089" y="16933"/>
                </a:cubicBezTo>
              </a:path>
              <a:path w="21090" h="21600" stroke="0" extrusionOk="0">
                <a:moveTo>
                  <a:pt x="0" y="-1"/>
                </a:moveTo>
                <a:cubicBezTo>
                  <a:pt x="10131" y="-1"/>
                  <a:pt x="18900" y="7041"/>
                  <a:pt x="21089" y="16933"/>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26" name="Text Box 24"/>
          <p:cNvSpPr txBox="1">
            <a:spLocks noChangeArrowheads="1"/>
          </p:cNvSpPr>
          <p:nvPr/>
        </p:nvSpPr>
        <p:spPr bwMode="auto">
          <a:xfrm>
            <a:off x="3956720" y="2143716"/>
            <a:ext cx="1066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a:t>Strip2</a:t>
            </a:r>
          </a:p>
        </p:txBody>
      </p:sp>
      <p:sp>
        <p:nvSpPr>
          <p:cNvPr id="27" name="Text Box 25"/>
          <p:cNvSpPr txBox="1">
            <a:spLocks noChangeArrowheads="1"/>
          </p:cNvSpPr>
          <p:nvPr/>
        </p:nvSpPr>
        <p:spPr bwMode="auto">
          <a:xfrm>
            <a:off x="3956720" y="2753316"/>
            <a:ext cx="1066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a:t>Strip6</a:t>
            </a:r>
          </a:p>
        </p:txBody>
      </p:sp>
      <p:sp>
        <p:nvSpPr>
          <p:cNvPr id="28" name="Text Box 26"/>
          <p:cNvSpPr txBox="1">
            <a:spLocks noChangeArrowheads="1"/>
          </p:cNvSpPr>
          <p:nvPr/>
        </p:nvSpPr>
        <p:spPr bwMode="auto">
          <a:xfrm>
            <a:off x="3956720" y="3515316"/>
            <a:ext cx="1295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a:t>Strip10</a:t>
            </a:r>
          </a:p>
        </p:txBody>
      </p:sp>
      <p:sp>
        <p:nvSpPr>
          <p:cNvPr id="29" name="Text Box 27"/>
          <p:cNvSpPr txBox="1">
            <a:spLocks noChangeArrowheads="1"/>
          </p:cNvSpPr>
          <p:nvPr/>
        </p:nvSpPr>
        <p:spPr bwMode="auto">
          <a:xfrm>
            <a:off x="609600" y="4938713"/>
            <a:ext cx="8077200" cy="1004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a:t>1. </a:t>
            </a:r>
            <a:r>
              <a:rPr lang="zh-CN" altLang="en-US" b="1"/>
              <a:t>适合数据请求量比较大的情况</a:t>
            </a:r>
          </a:p>
          <a:p>
            <a:pPr eaLnBrk="1" hangingPunct="1">
              <a:spcBef>
                <a:spcPct val="50000"/>
              </a:spcBef>
            </a:pPr>
            <a:r>
              <a:rPr lang="en-US" altLang="zh-CN" b="1"/>
              <a:t>2. </a:t>
            </a:r>
            <a:r>
              <a:rPr lang="zh-CN" altLang="en-US" b="1"/>
              <a:t>没有冗余，可靠性差，不算真正的</a:t>
            </a:r>
            <a:r>
              <a:rPr lang="en-US" altLang="zh-CN" b="1"/>
              <a:t>RAID</a:t>
            </a:r>
          </a:p>
        </p:txBody>
      </p:sp>
      <p:pic>
        <p:nvPicPr>
          <p:cNvPr id="3" name="Picture 2"/>
          <p:cNvPicPr>
            <a:picLocks noChangeAspect="1"/>
          </p:cNvPicPr>
          <p:nvPr/>
        </p:nvPicPr>
        <p:blipFill>
          <a:blip r:embed="rId2"/>
          <a:stretch>
            <a:fillRect/>
          </a:stretch>
        </p:blipFill>
        <p:spPr>
          <a:xfrm>
            <a:off x="7034046" y="3798711"/>
            <a:ext cx="1688901" cy="2600906"/>
          </a:xfrm>
          <a:prstGeom prst="rect">
            <a:avLst/>
          </a:prstGeom>
        </p:spPr>
      </p:pic>
    </p:spTree>
    <p:extLst>
      <p:ext uri="{BB962C8B-B14F-4D97-AF65-F5344CB8AC3E}">
        <p14:creationId xmlns:p14="http://schemas.microsoft.com/office/powerpoint/2010/main" val="1269584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2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2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2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499"/>
                                          </p:stCondLst>
                                        </p:cTn>
                                        <p:tgtEl>
                                          <p:spTgt spid="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499"/>
                                          </p:stCondLst>
                                        </p:cTn>
                                        <p:tgtEl>
                                          <p:spTgt spid="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499"/>
                                          </p:stCondLst>
                                        </p:cTn>
                                        <p:tgtEl>
                                          <p:spTgt spid="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499"/>
                                          </p:stCondLst>
                                        </p:cTn>
                                        <p:tgtEl>
                                          <p:spTgt spid="1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6" presetClass="entr" presetSubtype="26" fill="hold" grpId="0" nodeType="clickEffect">
                                  <p:stCondLst>
                                    <p:cond delay="0"/>
                                  </p:stCondLst>
                                  <p:iterate type="lt">
                                    <p:tmPct val="100000"/>
                                  </p:iterate>
                                  <p:childTnLst>
                                    <p:set>
                                      <p:cBhvr>
                                        <p:cTn id="102" dur="1" fill="hold">
                                          <p:stCondLst>
                                            <p:cond delay="0"/>
                                          </p:stCondLst>
                                        </p:cTn>
                                        <p:tgtEl>
                                          <p:spTgt spid="29">
                                            <p:txEl>
                                              <p:pRg st="0" end="0"/>
                                            </p:txEl>
                                          </p:spTgt>
                                        </p:tgtEl>
                                        <p:attrNameLst>
                                          <p:attrName>style.visibility</p:attrName>
                                        </p:attrNameLst>
                                      </p:cBhvr>
                                      <p:to>
                                        <p:strVal val="visible"/>
                                      </p:to>
                                    </p:set>
                                    <p:animEffect transition="in" filter="barn(inHorizontal)">
                                      <p:cBhvr>
                                        <p:cTn id="103" dur="75"/>
                                        <p:tgtEl>
                                          <p:spTgt spid="29">
                                            <p:txEl>
                                              <p:pRg st="0" end="0"/>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16" presetClass="entr" presetSubtype="26" fill="hold" grpId="0" nodeType="clickEffect">
                                  <p:stCondLst>
                                    <p:cond delay="0"/>
                                  </p:stCondLst>
                                  <p:iterate type="lt">
                                    <p:tmPct val="100000"/>
                                  </p:iterate>
                                  <p:childTnLst>
                                    <p:set>
                                      <p:cBhvr>
                                        <p:cTn id="107" dur="1" fill="hold">
                                          <p:stCondLst>
                                            <p:cond delay="0"/>
                                          </p:stCondLst>
                                        </p:cTn>
                                        <p:tgtEl>
                                          <p:spTgt spid="29">
                                            <p:txEl>
                                              <p:pRg st="1" end="1"/>
                                            </p:txEl>
                                          </p:spTgt>
                                        </p:tgtEl>
                                        <p:attrNameLst>
                                          <p:attrName>style.visibility</p:attrName>
                                        </p:attrNameLst>
                                      </p:cBhvr>
                                      <p:to>
                                        <p:strVal val="visible"/>
                                      </p:to>
                                    </p:set>
                                    <p:animEffect transition="in" filter="barn(inHorizontal)">
                                      <p:cBhvr>
                                        <p:cTn id="108" dur="75"/>
                                        <p:tgtEl>
                                          <p:spTgt spid="2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utoUpdateAnimBg="0"/>
      <p:bldP spid="9" grpId="0" autoUpdateAnimBg="0"/>
      <p:bldP spid="10" grpId="0" autoUpdateAnimBg="0"/>
      <p:bldP spid="11" grpId="0" animBg="1"/>
      <p:bldP spid="12" grpId="0" animBg="1"/>
      <p:bldP spid="13" grpId="0" animBg="1"/>
      <p:bldP spid="14" grpId="0" autoUpdateAnimBg="0"/>
      <p:bldP spid="15" grpId="0" autoUpdateAnimBg="0"/>
      <p:bldP spid="16" grpId="0" autoUpdateAnimBg="0"/>
      <p:bldP spid="17" grpId="0" animBg="1"/>
      <p:bldP spid="18" grpId="0" animBg="1"/>
      <p:bldP spid="19" grpId="0" animBg="1"/>
      <p:bldP spid="20" grpId="0" autoUpdateAnimBg="0"/>
      <p:bldP spid="21" grpId="0" autoUpdateAnimBg="0"/>
      <p:bldP spid="22" grpId="0" autoUpdateAnimBg="0"/>
      <p:bldP spid="23" grpId="0" animBg="1"/>
      <p:bldP spid="24" grpId="0" animBg="1"/>
      <p:bldP spid="25" grpId="0" animBg="1"/>
      <p:bldP spid="26" grpId="0" autoUpdateAnimBg="0"/>
      <p:bldP spid="27" grpId="0" autoUpdateAnimBg="0"/>
      <p:bldP spid="28" grpId="0" autoUpdateAnimBg="0"/>
      <p:bldP spid="29"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RAID1</a:t>
            </a:r>
            <a:endParaRPr kumimoji="1" lang="zh-CN" altLang="en-US" dirty="0"/>
          </a:p>
        </p:txBody>
      </p:sp>
      <p:sp>
        <p:nvSpPr>
          <p:cNvPr id="3" name="Content Placeholder 2"/>
          <p:cNvSpPr>
            <a:spLocks noGrp="1"/>
          </p:cNvSpPr>
          <p:nvPr>
            <p:ph idx="1"/>
          </p:nvPr>
        </p:nvSpPr>
        <p:spPr/>
        <p:txBody>
          <a:bodyPr/>
          <a:lstStyle/>
          <a:p>
            <a:r>
              <a:rPr lang="zh-CN" altLang="en-US" dirty="0"/>
              <a:t>它复制了所有的磁盘，所以有四块主磁盘和四块辅助磁盘。每个对磁盘的写操作都进行两次，而每次读操作则可以读任意一个备份，把负载均衡分布到不同的驱动器上。这样，写操作的性能并不比单个磁盘好，但读磁盘的性能却比单个磁盘高了两倍。容错性能就更好了，如果一个驱动器崩溃的话，只要简单的用备份驱动器代替就行了。恢复整个磁盘的操作包括两个步骤：装上一个新的驱动器，然后将整个备份驱动器的内容拷贝到新的驱动器上。</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31</a:t>
            </a:fld>
            <a:endParaRPr lang="zh-CN" altLang="en-US">
              <a:solidFill>
                <a:srgbClr val="1F497D"/>
              </a:solidFill>
            </a:endParaRPr>
          </a:p>
        </p:txBody>
      </p:sp>
    </p:spTree>
    <p:extLst>
      <p:ext uri="{BB962C8B-B14F-4D97-AF65-F5344CB8AC3E}">
        <p14:creationId xmlns:p14="http://schemas.microsoft.com/office/powerpoint/2010/main" val="14884892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RAID1</a:t>
            </a:r>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32</a:t>
            </a:fld>
            <a:endParaRPr lang="zh-CN" altLang="en-US">
              <a:solidFill>
                <a:srgbClr val="1F497D"/>
              </a:solidFill>
            </a:endParaRPr>
          </a:p>
        </p:txBody>
      </p:sp>
      <p:sp>
        <p:nvSpPr>
          <p:cNvPr id="5" name="AutoShape 2"/>
          <p:cNvSpPr>
            <a:spLocks noChangeArrowheads="1"/>
          </p:cNvSpPr>
          <p:nvPr/>
        </p:nvSpPr>
        <p:spPr bwMode="auto">
          <a:xfrm>
            <a:off x="152400" y="2057400"/>
            <a:ext cx="914400" cy="1752600"/>
          </a:xfrm>
          <a:prstGeom prst="can">
            <a:avLst>
              <a:gd name="adj" fmla="val 47917"/>
            </a:avLst>
          </a:prstGeom>
          <a:solidFill>
            <a:schemeClr val="bg1">
              <a:alpha val="50000"/>
            </a:schemeClr>
          </a:solidFill>
          <a:ln w="9525">
            <a:solidFill>
              <a:schemeClr val="tx1"/>
            </a:solidFill>
            <a:round/>
            <a:headEnd/>
            <a:tailEnd/>
          </a:ln>
        </p:spPr>
        <p:txBody>
          <a:bodyPr wrap="none" anchor="ctr"/>
          <a:lstStyle/>
          <a:p>
            <a:endParaRPr lang="zh-CN" altLang="en-US"/>
          </a:p>
        </p:txBody>
      </p:sp>
      <p:sp>
        <p:nvSpPr>
          <p:cNvPr id="6" name="Arc 3"/>
          <p:cNvSpPr>
            <a:spLocks/>
          </p:cNvSpPr>
          <p:nvPr/>
        </p:nvSpPr>
        <p:spPr bwMode="auto">
          <a:xfrm rot="20047518" flipH="1" flipV="1">
            <a:off x="220663" y="2967038"/>
            <a:ext cx="762000" cy="46196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7" name="Arc 4"/>
          <p:cNvSpPr>
            <a:spLocks/>
          </p:cNvSpPr>
          <p:nvPr/>
        </p:nvSpPr>
        <p:spPr bwMode="auto">
          <a:xfrm rot="20047518" flipH="1" flipV="1">
            <a:off x="228600" y="2514600"/>
            <a:ext cx="762000" cy="4619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8" name="AutoShape 5"/>
          <p:cNvSpPr>
            <a:spLocks noChangeArrowheads="1"/>
          </p:cNvSpPr>
          <p:nvPr/>
        </p:nvSpPr>
        <p:spPr bwMode="auto">
          <a:xfrm>
            <a:off x="1219200" y="2057400"/>
            <a:ext cx="914400" cy="1752600"/>
          </a:xfrm>
          <a:prstGeom prst="can">
            <a:avLst>
              <a:gd name="adj" fmla="val 47917"/>
            </a:avLst>
          </a:prstGeom>
          <a:solidFill>
            <a:schemeClr val="bg1">
              <a:alpha val="50000"/>
            </a:schemeClr>
          </a:solidFill>
          <a:ln w="9525">
            <a:solidFill>
              <a:schemeClr val="tx1"/>
            </a:solidFill>
            <a:round/>
            <a:headEnd/>
            <a:tailEnd/>
          </a:ln>
        </p:spPr>
        <p:txBody>
          <a:bodyPr wrap="none" anchor="ctr"/>
          <a:lstStyle/>
          <a:p>
            <a:endParaRPr lang="zh-CN" altLang="en-US"/>
          </a:p>
        </p:txBody>
      </p:sp>
      <p:sp>
        <p:nvSpPr>
          <p:cNvPr id="9" name="Arc 6"/>
          <p:cNvSpPr>
            <a:spLocks/>
          </p:cNvSpPr>
          <p:nvPr/>
        </p:nvSpPr>
        <p:spPr bwMode="auto">
          <a:xfrm rot="20047518" flipH="1" flipV="1">
            <a:off x="1287463" y="2967038"/>
            <a:ext cx="762000" cy="46196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0" name="Arc 7"/>
          <p:cNvSpPr>
            <a:spLocks/>
          </p:cNvSpPr>
          <p:nvPr/>
        </p:nvSpPr>
        <p:spPr bwMode="auto">
          <a:xfrm rot="20047518" flipH="1" flipV="1">
            <a:off x="1295400" y="2514600"/>
            <a:ext cx="762000" cy="4619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1" name="AutoShape 8"/>
          <p:cNvSpPr>
            <a:spLocks noChangeArrowheads="1"/>
          </p:cNvSpPr>
          <p:nvPr/>
        </p:nvSpPr>
        <p:spPr bwMode="auto">
          <a:xfrm>
            <a:off x="2286000" y="2057400"/>
            <a:ext cx="914400" cy="1752600"/>
          </a:xfrm>
          <a:prstGeom prst="can">
            <a:avLst>
              <a:gd name="adj" fmla="val 47917"/>
            </a:avLst>
          </a:prstGeom>
          <a:solidFill>
            <a:schemeClr val="bg1">
              <a:alpha val="50000"/>
            </a:schemeClr>
          </a:solidFill>
          <a:ln w="9525">
            <a:solidFill>
              <a:schemeClr val="tx1"/>
            </a:solidFill>
            <a:round/>
            <a:headEnd/>
            <a:tailEnd/>
          </a:ln>
        </p:spPr>
        <p:txBody>
          <a:bodyPr wrap="none" anchor="ctr"/>
          <a:lstStyle/>
          <a:p>
            <a:endParaRPr lang="zh-CN" altLang="en-US"/>
          </a:p>
        </p:txBody>
      </p:sp>
      <p:sp>
        <p:nvSpPr>
          <p:cNvPr id="12" name="Arc 9"/>
          <p:cNvSpPr>
            <a:spLocks/>
          </p:cNvSpPr>
          <p:nvPr/>
        </p:nvSpPr>
        <p:spPr bwMode="auto">
          <a:xfrm rot="20047518" flipH="1" flipV="1">
            <a:off x="2354263" y="2967038"/>
            <a:ext cx="762000" cy="46196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3" name="Arc 10"/>
          <p:cNvSpPr>
            <a:spLocks/>
          </p:cNvSpPr>
          <p:nvPr/>
        </p:nvSpPr>
        <p:spPr bwMode="auto">
          <a:xfrm rot="20047518" flipH="1" flipV="1">
            <a:off x="2362200" y="2514600"/>
            <a:ext cx="762000" cy="4619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4" name="AutoShape 11"/>
          <p:cNvSpPr>
            <a:spLocks noChangeArrowheads="1"/>
          </p:cNvSpPr>
          <p:nvPr/>
        </p:nvSpPr>
        <p:spPr bwMode="auto">
          <a:xfrm>
            <a:off x="3352800" y="2057400"/>
            <a:ext cx="914400" cy="1752600"/>
          </a:xfrm>
          <a:prstGeom prst="can">
            <a:avLst>
              <a:gd name="adj" fmla="val 47917"/>
            </a:avLst>
          </a:prstGeom>
          <a:solidFill>
            <a:schemeClr val="bg1">
              <a:alpha val="50000"/>
            </a:schemeClr>
          </a:solidFill>
          <a:ln w="9525">
            <a:solidFill>
              <a:schemeClr val="tx1"/>
            </a:solidFill>
            <a:round/>
            <a:headEnd/>
            <a:tailEnd/>
          </a:ln>
        </p:spPr>
        <p:txBody>
          <a:bodyPr wrap="none" anchor="ctr"/>
          <a:lstStyle/>
          <a:p>
            <a:endParaRPr lang="zh-CN" altLang="en-US"/>
          </a:p>
        </p:txBody>
      </p:sp>
      <p:sp>
        <p:nvSpPr>
          <p:cNvPr id="15" name="Arc 12"/>
          <p:cNvSpPr>
            <a:spLocks/>
          </p:cNvSpPr>
          <p:nvPr/>
        </p:nvSpPr>
        <p:spPr bwMode="auto">
          <a:xfrm rot="20047518" flipH="1" flipV="1">
            <a:off x="3421063" y="2967038"/>
            <a:ext cx="762000" cy="46196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6" name="Arc 13"/>
          <p:cNvSpPr>
            <a:spLocks/>
          </p:cNvSpPr>
          <p:nvPr/>
        </p:nvSpPr>
        <p:spPr bwMode="auto">
          <a:xfrm rot="20047518" flipH="1" flipV="1">
            <a:off x="3429000" y="2514600"/>
            <a:ext cx="762000" cy="4619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7" name="AutoShape 14"/>
          <p:cNvSpPr>
            <a:spLocks noChangeArrowheads="1"/>
          </p:cNvSpPr>
          <p:nvPr/>
        </p:nvSpPr>
        <p:spPr bwMode="auto">
          <a:xfrm>
            <a:off x="4419600" y="2057400"/>
            <a:ext cx="914400" cy="1752600"/>
          </a:xfrm>
          <a:prstGeom prst="can">
            <a:avLst>
              <a:gd name="adj" fmla="val 47917"/>
            </a:avLst>
          </a:prstGeom>
          <a:solidFill>
            <a:srgbClr val="C0C0C0">
              <a:alpha val="50000"/>
            </a:srgbClr>
          </a:solidFill>
          <a:ln w="9525">
            <a:solidFill>
              <a:schemeClr val="tx1"/>
            </a:solidFill>
            <a:round/>
            <a:headEnd/>
            <a:tailEnd/>
          </a:ln>
        </p:spPr>
        <p:txBody>
          <a:bodyPr wrap="none" anchor="ctr"/>
          <a:lstStyle/>
          <a:p>
            <a:endParaRPr lang="zh-CN" altLang="en-US"/>
          </a:p>
        </p:txBody>
      </p:sp>
      <p:sp>
        <p:nvSpPr>
          <p:cNvPr id="18" name="Arc 15"/>
          <p:cNvSpPr>
            <a:spLocks/>
          </p:cNvSpPr>
          <p:nvPr/>
        </p:nvSpPr>
        <p:spPr bwMode="auto">
          <a:xfrm rot="20047518" flipH="1" flipV="1">
            <a:off x="4487863" y="2967038"/>
            <a:ext cx="762000" cy="46196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9" name="Arc 16"/>
          <p:cNvSpPr>
            <a:spLocks/>
          </p:cNvSpPr>
          <p:nvPr/>
        </p:nvSpPr>
        <p:spPr bwMode="auto">
          <a:xfrm rot="20047518" flipH="1" flipV="1">
            <a:off x="4495800" y="2514600"/>
            <a:ext cx="762000" cy="4619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20" name="AutoShape 17"/>
          <p:cNvSpPr>
            <a:spLocks noChangeArrowheads="1"/>
          </p:cNvSpPr>
          <p:nvPr/>
        </p:nvSpPr>
        <p:spPr bwMode="auto">
          <a:xfrm>
            <a:off x="5486400" y="2057400"/>
            <a:ext cx="914400" cy="1752600"/>
          </a:xfrm>
          <a:prstGeom prst="can">
            <a:avLst>
              <a:gd name="adj" fmla="val 47917"/>
            </a:avLst>
          </a:prstGeom>
          <a:solidFill>
            <a:srgbClr val="C0C0C0">
              <a:alpha val="50000"/>
            </a:srgbClr>
          </a:solidFill>
          <a:ln w="9525">
            <a:solidFill>
              <a:schemeClr val="tx1"/>
            </a:solidFill>
            <a:round/>
            <a:headEnd/>
            <a:tailEnd/>
          </a:ln>
        </p:spPr>
        <p:txBody>
          <a:bodyPr wrap="none" anchor="ctr"/>
          <a:lstStyle/>
          <a:p>
            <a:endParaRPr lang="zh-CN" altLang="en-US"/>
          </a:p>
        </p:txBody>
      </p:sp>
      <p:sp>
        <p:nvSpPr>
          <p:cNvPr id="21" name="Arc 18"/>
          <p:cNvSpPr>
            <a:spLocks/>
          </p:cNvSpPr>
          <p:nvPr/>
        </p:nvSpPr>
        <p:spPr bwMode="auto">
          <a:xfrm rot="20047518" flipH="1" flipV="1">
            <a:off x="5554663" y="2967038"/>
            <a:ext cx="762000" cy="46196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22" name="Arc 19"/>
          <p:cNvSpPr>
            <a:spLocks/>
          </p:cNvSpPr>
          <p:nvPr/>
        </p:nvSpPr>
        <p:spPr bwMode="auto">
          <a:xfrm rot="20047518" flipH="1" flipV="1">
            <a:off x="5562600" y="2514600"/>
            <a:ext cx="762000" cy="4619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23" name="AutoShape 20"/>
          <p:cNvSpPr>
            <a:spLocks noChangeArrowheads="1"/>
          </p:cNvSpPr>
          <p:nvPr/>
        </p:nvSpPr>
        <p:spPr bwMode="auto">
          <a:xfrm>
            <a:off x="6629400" y="2057400"/>
            <a:ext cx="914400" cy="1752600"/>
          </a:xfrm>
          <a:prstGeom prst="can">
            <a:avLst>
              <a:gd name="adj" fmla="val 47917"/>
            </a:avLst>
          </a:prstGeom>
          <a:solidFill>
            <a:srgbClr val="C0C0C0">
              <a:alpha val="50000"/>
            </a:srgbClr>
          </a:solidFill>
          <a:ln w="9525">
            <a:solidFill>
              <a:schemeClr val="tx1"/>
            </a:solidFill>
            <a:round/>
            <a:headEnd/>
            <a:tailEnd/>
          </a:ln>
        </p:spPr>
        <p:txBody>
          <a:bodyPr wrap="none" anchor="ctr"/>
          <a:lstStyle/>
          <a:p>
            <a:endParaRPr lang="zh-CN" altLang="en-US"/>
          </a:p>
        </p:txBody>
      </p:sp>
      <p:sp>
        <p:nvSpPr>
          <p:cNvPr id="24" name="Arc 21"/>
          <p:cNvSpPr>
            <a:spLocks/>
          </p:cNvSpPr>
          <p:nvPr/>
        </p:nvSpPr>
        <p:spPr bwMode="auto">
          <a:xfrm rot="20047518" flipH="1" flipV="1">
            <a:off x="6697663" y="2967038"/>
            <a:ext cx="762000" cy="46196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25" name="Arc 22"/>
          <p:cNvSpPr>
            <a:spLocks/>
          </p:cNvSpPr>
          <p:nvPr/>
        </p:nvSpPr>
        <p:spPr bwMode="auto">
          <a:xfrm rot="20047518" flipH="1" flipV="1">
            <a:off x="6705600" y="2514600"/>
            <a:ext cx="762000" cy="4619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26" name="AutoShape 23"/>
          <p:cNvSpPr>
            <a:spLocks noChangeArrowheads="1"/>
          </p:cNvSpPr>
          <p:nvPr/>
        </p:nvSpPr>
        <p:spPr bwMode="auto">
          <a:xfrm>
            <a:off x="7772400" y="2057400"/>
            <a:ext cx="914400" cy="1752600"/>
          </a:xfrm>
          <a:prstGeom prst="can">
            <a:avLst>
              <a:gd name="adj" fmla="val 47917"/>
            </a:avLst>
          </a:prstGeom>
          <a:solidFill>
            <a:srgbClr val="C0C0C0">
              <a:alpha val="50000"/>
            </a:srgbClr>
          </a:solidFill>
          <a:ln w="9525">
            <a:solidFill>
              <a:schemeClr val="tx1"/>
            </a:solidFill>
            <a:round/>
            <a:headEnd/>
            <a:tailEnd/>
          </a:ln>
        </p:spPr>
        <p:txBody>
          <a:bodyPr wrap="none" anchor="ctr"/>
          <a:lstStyle/>
          <a:p>
            <a:endParaRPr lang="zh-CN" altLang="en-US"/>
          </a:p>
        </p:txBody>
      </p:sp>
      <p:sp>
        <p:nvSpPr>
          <p:cNvPr id="27" name="Arc 24"/>
          <p:cNvSpPr>
            <a:spLocks/>
          </p:cNvSpPr>
          <p:nvPr/>
        </p:nvSpPr>
        <p:spPr bwMode="auto">
          <a:xfrm rot="20047518" flipH="1" flipV="1">
            <a:off x="7840663" y="2967038"/>
            <a:ext cx="762000" cy="46196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28" name="Arc 25"/>
          <p:cNvSpPr>
            <a:spLocks/>
          </p:cNvSpPr>
          <p:nvPr/>
        </p:nvSpPr>
        <p:spPr bwMode="auto">
          <a:xfrm rot="20047518" flipH="1" flipV="1">
            <a:off x="7848600" y="2514600"/>
            <a:ext cx="762000" cy="4619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29" name="Text Box 26"/>
          <p:cNvSpPr txBox="1">
            <a:spLocks noChangeArrowheads="1"/>
          </p:cNvSpPr>
          <p:nvPr/>
        </p:nvSpPr>
        <p:spPr bwMode="auto">
          <a:xfrm>
            <a:off x="228600" y="2498725"/>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Strip0</a:t>
            </a:r>
            <a:endParaRPr lang="en-US" altLang="zh-CN"/>
          </a:p>
        </p:txBody>
      </p:sp>
      <p:sp>
        <p:nvSpPr>
          <p:cNvPr id="30" name="Text Box 27"/>
          <p:cNvSpPr txBox="1">
            <a:spLocks noChangeArrowheads="1"/>
          </p:cNvSpPr>
          <p:nvPr/>
        </p:nvSpPr>
        <p:spPr bwMode="auto">
          <a:xfrm>
            <a:off x="228600" y="2879725"/>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Strip4</a:t>
            </a:r>
            <a:endParaRPr lang="en-US" altLang="zh-CN"/>
          </a:p>
        </p:txBody>
      </p:sp>
      <p:sp>
        <p:nvSpPr>
          <p:cNvPr id="31" name="Text Box 28"/>
          <p:cNvSpPr txBox="1">
            <a:spLocks noChangeArrowheads="1"/>
          </p:cNvSpPr>
          <p:nvPr/>
        </p:nvSpPr>
        <p:spPr bwMode="auto">
          <a:xfrm>
            <a:off x="228600" y="3276600"/>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Strip8</a:t>
            </a:r>
            <a:endParaRPr lang="en-US" altLang="zh-CN"/>
          </a:p>
        </p:txBody>
      </p:sp>
      <p:sp>
        <p:nvSpPr>
          <p:cNvPr id="32" name="Text Box 29"/>
          <p:cNvSpPr txBox="1">
            <a:spLocks noChangeArrowheads="1"/>
          </p:cNvSpPr>
          <p:nvPr/>
        </p:nvSpPr>
        <p:spPr bwMode="auto">
          <a:xfrm>
            <a:off x="1295400" y="2498725"/>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Strip1</a:t>
            </a:r>
            <a:endParaRPr lang="en-US" altLang="zh-CN"/>
          </a:p>
        </p:txBody>
      </p:sp>
      <p:sp>
        <p:nvSpPr>
          <p:cNvPr id="33" name="Text Box 30"/>
          <p:cNvSpPr txBox="1">
            <a:spLocks noChangeArrowheads="1"/>
          </p:cNvSpPr>
          <p:nvPr/>
        </p:nvSpPr>
        <p:spPr bwMode="auto">
          <a:xfrm>
            <a:off x="1295400" y="2879725"/>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Strip5</a:t>
            </a:r>
            <a:endParaRPr lang="en-US" altLang="zh-CN"/>
          </a:p>
        </p:txBody>
      </p:sp>
      <p:sp>
        <p:nvSpPr>
          <p:cNvPr id="34" name="Text Box 31"/>
          <p:cNvSpPr txBox="1">
            <a:spLocks noChangeArrowheads="1"/>
          </p:cNvSpPr>
          <p:nvPr/>
        </p:nvSpPr>
        <p:spPr bwMode="auto">
          <a:xfrm>
            <a:off x="1295400" y="3336925"/>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Strip9</a:t>
            </a:r>
            <a:endParaRPr lang="en-US" altLang="zh-CN"/>
          </a:p>
        </p:txBody>
      </p:sp>
      <p:sp>
        <p:nvSpPr>
          <p:cNvPr id="35" name="Text Box 32"/>
          <p:cNvSpPr txBox="1">
            <a:spLocks noChangeArrowheads="1"/>
          </p:cNvSpPr>
          <p:nvPr/>
        </p:nvSpPr>
        <p:spPr bwMode="auto">
          <a:xfrm>
            <a:off x="2362200" y="2438400"/>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Strip2</a:t>
            </a:r>
            <a:endParaRPr lang="en-US" altLang="zh-CN"/>
          </a:p>
        </p:txBody>
      </p:sp>
      <p:sp>
        <p:nvSpPr>
          <p:cNvPr id="36" name="Text Box 33"/>
          <p:cNvSpPr txBox="1">
            <a:spLocks noChangeArrowheads="1"/>
          </p:cNvSpPr>
          <p:nvPr/>
        </p:nvSpPr>
        <p:spPr bwMode="auto">
          <a:xfrm>
            <a:off x="2362200" y="2879725"/>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Strip6</a:t>
            </a:r>
            <a:endParaRPr lang="en-US" altLang="zh-CN"/>
          </a:p>
        </p:txBody>
      </p:sp>
      <p:sp>
        <p:nvSpPr>
          <p:cNvPr id="37" name="Text Box 34"/>
          <p:cNvSpPr txBox="1">
            <a:spLocks noChangeArrowheads="1"/>
          </p:cNvSpPr>
          <p:nvPr/>
        </p:nvSpPr>
        <p:spPr bwMode="auto">
          <a:xfrm>
            <a:off x="2286000" y="3352800"/>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Strip10</a:t>
            </a:r>
            <a:endParaRPr lang="en-US" altLang="zh-CN"/>
          </a:p>
        </p:txBody>
      </p:sp>
      <p:sp>
        <p:nvSpPr>
          <p:cNvPr id="38" name="Text Box 35"/>
          <p:cNvSpPr txBox="1">
            <a:spLocks noChangeArrowheads="1"/>
          </p:cNvSpPr>
          <p:nvPr/>
        </p:nvSpPr>
        <p:spPr bwMode="auto">
          <a:xfrm>
            <a:off x="3429000" y="2438400"/>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Strip3</a:t>
            </a:r>
            <a:endParaRPr lang="en-US" altLang="zh-CN"/>
          </a:p>
        </p:txBody>
      </p:sp>
      <p:sp>
        <p:nvSpPr>
          <p:cNvPr id="39" name="Text Box 36"/>
          <p:cNvSpPr txBox="1">
            <a:spLocks noChangeArrowheads="1"/>
          </p:cNvSpPr>
          <p:nvPr/>
        </p:nvSpPr>
        <p:spPr bwMode="auto">
          <a:xfrm>
            <a:off x="3429000" y="2879725"/>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Strip7</a:t>
            </a:r>
            <a:endParaRPr lang="en-US" altLang="zh-CN"/>
          </a:p>
        </p:txBody>
      </p:sp>
      <p:sp>
        <p:nvSpPr>
          <p:cNvPr id="40" name="Text Box 37"/>
          <p:cNvSpPr txBox="1">
            <a:spLocks noChangeArrowheads="1"/>
          </p:cNvSpPr>
          <p:nvPr/>
        </p:nvSpPr>
        <p:spPr bwMode="auto">
          <a:xfrm>
            <a:off x="3429000" y="3336925"/>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Strip11</a:t>
            </a:r>
            <a:endParaRPr lang="en-US" altLang="zh-CN"/>
          </a:p>
        </p:txBody>
      </p:sp>
      <p:sp>
        <p:nvSpPr>
          <p:cNvPr id="41" name="Text Box 38"/>
          <p:cNvSpPr txBox="1">
            <a:spLocks noChangeArrowheads="1"/>
          </p:cNvSpPr>
          <p:nvPr/>
        </p:nvSpPr>
        <p:spPr bwMode="auto">
          <a:xfrm>
            <a:off x="7772400" y="3276600"/>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Strip11</a:t>
            </a:r>
            <a:endParaRPr lang="en-US" altLang="zh-CN"/>
          </a:p>
        </p:txBody>
      </p:sp>
      <p:sp>
        <p:nvSpPr>
          <p:cNvPr id="42" name="Text Box 39"/>
          <p:cNvSpPr txBox="1">
            <a:spLocks noChangeArrowheads="1"/>
          </p:cNvSpPr>
          <p:nvPr/>
        </p:nvSpPr>
        <p:spPr bwMode="auto">
          <a:xfrm>
            <a:off x="7848600" y="2895600"/>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Strip7</a:t>
            </a:r>
            <a:endParaRPr lang="en-US" altLang="zh-CN"/>
          </a:p>
        </p:txBody>
      </p:sp>
      <p:sp>
        <p:nvSpPr>
          <p:cNvPr id="43" name="Text Box 40"/>
          <p:cNvSpPr txBox="1">
            <a:spLocks noChangeArrowheads="1"/>
          </p:cNvSpPr>
          <p:nvPr/>
        </p:nvSpPr>
        <p:spPr bwMode="auto">
          <a:xfrm>
            <a:off x="7848600" y="2438400"/>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Strip3</a:t>
            </a:r>
            <a:endParaRPr lang="en-US" altLang="zh-CN"/>
          </a:p>
        </p:txBody>
      </p:sp>
      <p:sp>
        <p:nvSpPr>
          <p:cNvPr id="44" name="Text Box 41"/>
          <p:cNvSpPr txBox="1">
            <a:spLocks noChangeArrowheads="1"/>
          </p:cNvSpPr>
          <p:nvPr/>
        </p:nvSpPr>
        <p:spPr bwMode="auto">
          <a:xfrm>
            <a:off x="6705600" y="2438400"/>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Strip2</a:t>
            </a:r>
            <a:endParaRPr lang="en-US" altLang="zh-CN"/>
          </a:p>
        </p:txBody>
      </p:sp>
      <p:sp>
        <p:nvSpPr>
          <p:cNvPr id="45" name="Text Box 42"/>
          <p:cNvSpPr txBox="1">
            <a:spLocks noChangeArrowheads="1"/>
          </p:cNvSpPr>
          <p:nvPr/>
        </p:nvSpPr>
        <p:spPr bwMode="auto">
          <a:xfrm>
            <a:off x="6705600" y="2895600"/>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Strip6</a:t>
            </a:r>
            <a:endParaRPr lang="en-US" altLang="zh-CN"/>
          </a:p>
        </p:txBody>
      </p:sp>
      <p:sp>
        <p:nvSpPr>
          <p:cNvPr id="46" name="Text Box 43"/>
          <p:cNvSpPr txBox="1">
            <a:spLocks noChangeArrowheads="1"/>
          </p:cNvSpPr>
          <p:nvPr/>
        </p:nvSpPr>
        <p:spPr bwMode="auto">
          <a:xfrm>
            <a:off x="6629400" y="3352800"/>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Strip10</a:t>
            </a:r>
            <a:endParaRPr lang="en-US" altLang="zh-CN"/>
          </a:p>
        </p:txBody>
      </p:sp>
      <p:sp>
        <p:nvSpPr>
          <p:cNvPr id="47" name="Text Box 44"/>
          <p:cNvSpPr txBox="1">
            <a:spLocks noChangeArrowheads="1"/>
          </p:cNvSpPr>
          <p:nvPr/>
        </p:nvSpPr>
        <p:spPr bwMode="auto">
          <a:xfrm>
            <a:off x="5638800" y="2438400"/>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Strip1</a:t>
            </a:r>
            <a:endParaRPr lang="en-US" altLang="zh-CN"/>
          </a:p>
        </p:txBody>
      </p:sp>
      <p:sp>
        <p:nvSpPr>
          <p:cNvPr id="48" name="Text Box 45"/>
          <p:cNvSpPr txBox="1">
            <a:spLocks noChangeArrowheads="1"/>
          </p:cNvSpPr>
          <p:nvPr/>
        </p:nvSpPr>
        <p:spPr bwMode="auto">
          <a:xfrm>
            <a:off x="5638800" y="2895600"/>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Strip5</a:t>
            </a:r>
            <a:endParaRPr lang="en-US" altLang="zh-CN"/>
          </a:p>
        </p:txBody>
      </p:sp>
      <p:sp>
        <p:nvSpPr>
          <p:cNvPr id="49" name="Text Box 46"/>
          <p:cNvSpPr txBox="1">
            <a:spLocks noChangeArrowheads="1"/>
          </p:cNvSpPr>
          <p:nvPr/>
        </p:nvSpPr>
        <p:spPr bwMode="auto">
          <a:xfrm>
            <a:off x="5638800" y="3352800"/>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Strip9</a:t>
            </a:r>
            <a:endParaRPr lang="en-US" altLang="zh-CN"/>
          </a:p>
        </p:txBody>
      </p:sp>
      <p:sp>
        <p:nvSpPr>
          <p:cNvPr id="50" name="Text Box 47"/>
          <p:cNvSpPr txBox="1">
            <a:spLocks noChangeArrowheads="1"/>
          </p:cNvSpPr>
          <p:nvPr/>
        </p:nvSpPr>
        <p:spPr bwMode="auto">
          <a:xfrm>
            <a:off x="4495800" y="2438400"/>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Strip0</a:t>
            </a:r>
            <a:endParaRPr lang="en-US" altLang="zh-CN"/>
          </a:p>
        </p:txBody>
      </p:sp>
      <p:sp>
        <p:nvSpPr>
          <p:cNvPr id="51" name="Text Box 48"/>
          <p:cNvSpPr txBox="1">
            <a:spLocks noChangeArrowheads="1"/>
          </p:cNvSpPr>
          <p:nvPr/>
        </p:nvSpPr>
        <p:spPr bwMode="auto">
          <a:xfrm>
            <a:off x="4495800" y="2895600"/>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Strip4</a:t>
            </a:r>
            <a:endParaRPr lang="en-US" altLang="zh-CN"/>
          </a:p>
        </p:txBody>
      </p:sp>
      <p:sp>
        <p:nvSpPr>
          <p:cNvPr id="52" name="Text Box 49"/>
          <p:cNvSpPr txBox="1">
            <a:spLocks noChangeArrowheads="1"/>
          </p:cNvSpPr>
          <p:nvPr/>
        </p:nvSpPr>
        <p:spPr bwMode="auto">
          <a:xfrm>
            <a:off x="4495800" y="3352800"/>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Strip8</a:t>
            </a:r>
            <a:endParaRPr lang="en-US" altLang="zh-CN"/>
          </a:p>
        </p:txBody>
      </p:sp>
      <p:sp>
        <p:nvSpPr>
          <p:cNvPr id="53" name="Text Box 51"/>
          <p:cNvSpPr txBox="1">
            <a:spLocks noChangeArrowheads="1"/>
          </p:cNvSpPr>
          <p:nvPr/>
        </p:nvSpPr>
        <p:spPr bwMode="auto">
          <a:xfrm>
            <a:off x="533400" y="4572000"/>
            <a:ext cx="6858000"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b="1"/>
              <a:t>1. </a:t>
            </a:r>
            <a:r>
              <a:rPr lang="zh-CN" altLang="en-US" b="1"/>
              <a:t>冗余备份，可靠性高</a:t>
            </a:r>
          </a:p>
          <a:p>
            <a:pPr eaLnBrk="1" hangingPunct="1">
              <a:spcBef>
                <a:spcPct val="50000"/>
              </a:spcBef>
            </a:pPr>
            <a:r>
              <a:rPr lang="en-US" altLang="zh-CN" b="1"/>
              <a:t>2. </a:t>
            </a:r>
            <a:r>
              <a:rPr lang="zh-CN" altLang="en-US" b="1"/>
              <a:t>写性能不高，但读性能却提高了两倍</a:t>
            </a:r>
          </a:p>
          <a:p>
            <a:pPr eaLnBrk="1" hangingPunct="1">
              <a:spcBef>
                <a:spcPct val="50000"/>
              </a:spcBef>
            </a:pPr>
            <a:r>
              <a:rPr lang="en-US" altLang="zh-CN" b="1"/>
              <a:t>3. </a:t>
            </a:r>
            <a:r>
              <a:rPr lang="zh-CN" altLang="en-US" b="1"/>
              <a:t>成本较高</a:t>
            </a:r>
          </a:p>
        </p:txBody>
      </p:sp>
      <p:pic>
        <p:nvPicPr>
          <p:cNvPr id="3" name="Picture 2"/>
          <p:cNvPicPr>
            <a:picLocks noChangeAspect="1"/>
          </p:cNvPicPr>
          <p:nvPr/>
        </p:nvPicPr>
        <p:blipFill>
          <a:blip r:embed="rId2"/>
          <a:stretch>
            <a:fillRect/>
          </a:stretch>
        </p:blipFill>
        <p:spPr>
          <a:xfrm>
            <a:off x="7112868" y="4054475"/>
            <a:ext cx="1518277" cy="2338147"/>
          </a:xfrm>
          <a:prstGeom prst="rect">
            <a:avLst/>
          </a:prstGeom>
        </p:spPr>
      </p:pic>
    </p:spTree>
    <p:extLst>
      <p:ext uri="{BB962C8B-B14F-4D97-AF65-F5344CB8AC3E}">
        <p14:creationId xmlns:p14="http://schemas.microsoft.com/office/powerpoint/2010/main" val="96214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500" fill="hold"/>
                                        <p:tgtEl>
                                          <p:spTgt spid="29"/>
                                        </p:tgtEl>
                                        <p:attrNameLst>
                                          <p:attrName>ppt_x</p:attrName>
                                        </p:attrNameLst>
                                      </p:cBhvr>
                                      <p:tavLst>
                                        <p:tav tm="0">
                                          <p:val>
                                            <p:strVal val="0-#ppt_w/2"/>
                                          </p:val>
                                        </p:tav>
                                        <p:tav tm="100000">
                                          <p:val>
                                            <p:strVal val="#ppt_x"/>
                                          </p:val>
                                        </p:tav>
                                      </p:tavLst>
                                    </p:anim>
                                    <p:anim calcmode="lin" valueType="num">
                                      <p:cBhvr additive="base">
                                        <p:cTn id="26"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0-#ppt_w/2"/>
                                          </p:val>
                                        </p:tav>
                                        <p:tav tm="100000">
                                          <p:val>
                                            <p:strVal val="#ppt_x"/>
                                          </p:val>
                                        </p:tav>
                                      </p:tavLst>
                                    </p:anim>
                                    <p:anim calcmode="lin" valueType="num">
                                      <p:cBhvr additive="base">
                                        <p:cTn id="32"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0-#ppt_w/2"/>
                                          </p:val>
                                        </p:tav>
                                        <p:tav tm="100000">
                                          <p:val>
                                            <p:strVal val="#ppt_x"/>
                                          </p:val>
                                        </p:tav>
                                      </p:tavLst>
                                    </p:anim>
                                    <p:anim calcmode="lin" valueType="num">
                                      <p:cBhvr additive="base">
                                        <p:cTn id="38"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0-#ppt_w/2"/>
                                          </p:val>
                                        </p:tav>
                                        <p:tav tm="100000">
                                          <p:val>
                                            <p:strVal val="#ppt_x"/>
                                          </p:val>
                                        </p:tav>
                                      </p:tavLst>
                                    </p:anim>
                                    <p:anim calcmode="lin" valueType="num">
                                      <p:cBhvr additive="base">
                                        <p:cTn id="44"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fill="hold"/>
                                        <p:tgtEl>
                                          <p:spTgt spid="19"/>
                                        </p:tgtEl>
                                        <p:attrNameLst>
                                          <p:attrName>ppt_x</p:attrName>
                                        </p:attrNameLst>
                                      </p:cBhvr>
                                      <p:tavLst>
                                        <p:tav tm="0">
                                          <p:val>
                                            <p:strVal val="0-#ppt_w/2"/>
                                          </p:val>
                                        </p:tav>
                                        <p:tav tm="100000">
                                          <p:val>
                                            <p:strVal val="#ppt_x"/>
                                          </p:val>
                                        </p:tav>
                                      </p:tavLst>
                                    </p:anim>
                                    <p:anim calcmode="lin" valueType="num">
                                      <p:cBhvr additive="base">
                                        <p:cTn id="50"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0-#ppt_w/2"/>
                                          </p:val>
                                        </p:tav>
                                        <p:tav tm="100000">
                                          <p:val>
                                            <p:strVal val="#ppt_x"/>
                                          </p:val>
                                        </p:tav>
                                      </p:tavLst>
                                    </p:anim>
                                    <p:anim calcmode="lin" valueType="num">
                                      <p:cBhvr additive="base">
                                        <p:cTn id="56"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50"/>
                                        </p:tgtEl>
                                        <p:attrNameLst>
                                          <p:attrName>style.visibility</p:attrName>
                                        </p:attrNameLst>
                                      </p:cBhvr>
                                      <p:to>
                                        <p:strVal val="visible"/>
                                      </p:to>
                                    </p:set>
                                    <p:anim calcmode="lin" valueType="num">
                                      <p:cBhvr additive="base">
                                        <p:cTn id="61" dur="500" fill="hold"/>
                                        <p:tgtEl>
                                          <p:spTgt spid="50"/>
                                        </p:tgtEl>
                                        <p:attrNameLst>
                                          <p:attrName>ppt_x</p:attrName>
                                        </p:attrNameLst>
                                      </p:cBhvr>
                                      <p:tavLst>
                                        <p:tav tm="0">
                                          <p:val>
                                            <p:strVal val="0-#ppt_w/2"/>
                                          </p:val>
                                        </p:tav>
                                        <p:tav tm="100000">
                                          <p:val>
                                            <p:strVal val="#ppt_x"/>
                                          </p:val>
                                        </p:tav>
                                      </p:tavLst>
                                    </p:anim>
                                    <p:anim calcmode="lin" valueType="num">
                                      <p:cBhvr additive="base">
                                        <p:cTn id="62" dur="5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51"/>
                                        </p:tgtEl>
                                        <p:attrNameLst>
                                          <p:attrName>style.visibility</p:attrName>
                                        </p:attrNameLst>
                                      </p:cBhvr>
                                      <p:to>
                                        <p:strVal val="visible"/>
                                      </p:to>
                                    </p:set>
                                    <p:anim calcmode="lin" valueType="num">
                                      <p:cBhvr additive="base">
                                        <p:cTn id="67" dur="500" fill="hold"/>
                                        <p:tgtEl>
                                          <p:spTgt spid="51"/>
                                        </p:tgtEl>
                                        <p:attrNameLst>
                                          <p:attrName>ppt_x</p:attrName>
                                        </p:attrNameLst>
                                      </p:cBhvr>
                                      <p:tavLst>
                                        <p:tav tm="0">
                                          <p:val>
                                            <p:strVal val="0-#ppt_w/2"/>
                                          </p:val>
                                        </p:tav>
                                        <p:tav tm="100000">
                                          <p:val>
                                            <p:strVal val="#ppt_x"/>
                                          </p:val>
                                        </p:tav>
                                      </p:tavLst>
                                    </p:anim>
                                    <p:anim calcmode="lin" valueType="num">
                                      <p:cBhvr additive="base">
                                        <p:cTn id="68"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52"/>
                                        </p:tgtEl>
                                        <p:attrNameLst>
                                          <p:attrName>style.visibility</p:attrName>
                                        </p:attrNameLst>
                                      </p:cBhvr>
                                      <p:to>
                                        <p:strVal val="visible"/>
                                      </p:to>
                                    </p:set>
                                    <p:anim calcmode="lin" valueType="num">
                                      <p:cBhvr additive="base">
                                        <p:cTn id="73" dur="500" fill="hold"/>
                                        <p:tgtEl>
                                          <p:spTgt spid="52"/>
                                        </p:tgtEl>
                                        <p:attrNameLst>
                                          <p:attrName>ppt_x</p:attrName>
                                        </p:attrNameLst>
                                      </p:cBhvr>
                                      <p:tavLst>
                                        <p:tav tm="0">
                                          <p:val>
                                            <p:strVal val="0-#ppt_w/2"/>
                                          </p:val>
                                        </p:tav>
                                        <p:tav tm="100000">
                                          <p:val>
                                            <p:strVal val="#ppt_x"/>
                                          </p:val>
                                        </p:tav>
                                      </p:tavLst>
                                    </p:anim>
                                    <p:anim calcmode="lin" valueType="num">
                                      <p:cBhvr additive="base">
                                        <p:cTn id="7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8"/>
                                        </p:tgtEl>
                                        <p:attrNameLst>
                                          <p:attrName>style.visibility</p:attrName>
                                        </p:attrNameLst>
                                      </p:cBhvr>
                                      <p:to>
                                        <p:strVal val="visible"/>
                                      </p:to>
                                    </p:set>
                                    <p:anim calcmode="lin" valueType="num">
                                      <p:cBhvr additive="base">
                                        <p:cTn id="79" dur="500" fill="hold"/>
                                        <p:tgtEl>
                                          <p:spTgt spid="8"/>
                                        </p:tgtEl>
                                        <p:attrNameLst>
                                          <p:attrName>ppt_x</p:attrName>
                                        </p:attrNameLst>
                                      </p:cBhvr>
                                      <p:tavLst>
                                        <p:tav tm="0">
                                          <p:val>
                                            <p:strVal val="0-#ppt_w/2"/>
                                          </p:val>
                                        </p:tav>
                                        <p:tav tm="100000">
                                          <p:val>
                                            <p:strVal val="#ppt_x"/>
                                          </p:val>
                                        </p:tav>
                                      </p:tavLst>
                                    </p:anim>
                                    <p:anim calcmode="lin" valueType="num">
                                      <p:cBhvr additive="base">
                                        <p:cTn id="8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10"/>
                                        </p:tgtEl>
                                        <p:attrNameLst>
                                          <p:attrName>style.visibility</p:attrName>
                                        </p:attrNameLst>
                                      </p:cBhvr>
                                      <p:to>
                                        <p:strVal val="visible"/>
                                      </p:to>
                                    </p:set>
                                    <p:anim calcmode="lin" valueType="num">
                                      <p:cBhvr additive="base">
                                        <p:cTn id="85" dur="500" fill="hold"/>
                                        <p:tgtEl>
                                          <p:spTgt spid="10"/>
                                        </p:tgtEl>
                                        <p:attrNameLst>
                                          <p:attrName>ppt_x</p:attrName>
                                        </p:attrNameLst>
                                      </p:cBhvr>
                                      <p:tavLst>
                                        <p:tav tm="0">
                                          <p:val>
                                            <p:strVal val="0-#ppt_w/2"/>
                                          </p:val>
                                        </p:tav>
                                        <p:tav tm="100000">
                                          <p:val>
                                            <p:strVal val="#ppt_x"/>
                                          </p:val>
                                        </p:tav>
                                      </p:tavLst>
                                    </p:anim>
                                    <p:anim calcmode="lin" valueType="num">
                                      <p:cBhvr additive="base">
                                        <p:cTn id="8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8" fill="hold" grpId="0" nodeType="clickEffect">
                                  <p:stCondLst>
                                    <p:cond delay="0"/>
                                  </p:stCondLst>
                                  <p:childTnLst>
                                    <p:set>
                                      <p:cBhvr>
                                        <p:cTn id="90" dur="1" fill="hold">
                                          <p:stCondLst>
                                            <p:cond delay="0"/>
                                          </p:stCondLst>
                                        </p:cTn>
                                        <p:tgtEl>
                                          <p:spTgt spid="9"/>
                                        </p:tgtEl>
                                        <p:attrNameLst>
                                          <p:attrName>style.visibility</p:attrName>
                                        </p:attrNameLst>
                                      </p:cBhvr>
                                      <p:to>
                                        <p:strVal val="visible"/>
                                      </p:to>
                                    </p:set>
                                    <p:anim calcmode="lin" valueType="num">
                                      <p:cBhvr additive="base">
                                        <p:cTn id="91" dur="500" fill="hold"/>
                                        <p:tgtEl>
                                          <p:spTgt spid="9"/>
                                        </p:tgtEl>
                                        <p:attrNameLst>
                                          <p:attrName>ppt_x</p:attrName>
                                        </p:attrNameLst>
                                      </p:cBhvr>
                                      <p:tavLst>
                                        <p:tav tm="0">
                                          <p:val>
                                            <p:strVal val="0-#ppt_w/2"/>
                                          </p:val>
                                        </p:tav>
                                        <p:tav tm="100000">
                                          <p:val>
                                            <p:strVal val="#ppt_x"/>
                                          </p:val>
                                        </p:tav>
                                      </p:tavLst>
                                    </p:anim>
                                    <p:anim calcmode="lin" valueType="num">
                                      <p:cBhvr additive="base">
                                        <p:cTn id="9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8" fill="hold" grpId="0" nodeType="clickEffect">
                                  <p:stCondLst>
                                    <p:cond delay="0"/>
                                  </p:stCondLst>
                                  <p:childTnLst>
                                    <p:set>
                                      <p:cBhvr>
                                        <p:cTn id="96" dur="1" fill="hold">
                                          <p:stCondLst>
                                            <p:cond delay="0"/>
                                          </p:stCondLst>
                                        </p:cTn>
                                        <p:tgtEl>
                                          <p:spTgt spid="32"/>
                                        </p:tgtEl>
                                        <p:attrNameLst>
                                          <p:attrName>style.visibility</p:attrName>
                                        </p:attrNameLst>
                                      </p:cBhvr>
                                      <p:to>
                                        <p:strVal val="visible"/>
                                      </p:to>
                                    </p:set>
                                    <p:anim calcmode="lin" valueType="num">
                                      <p:cBhvr additive="base">
                                        <p:cTn id="97" dur="500" fill="hold"/>
                                        <p:tgtEl>
                                          <p:spTgt spid="32"/>
                                        </p:tgtEl>
                                        <p:attrNameLst>
                                          <p:attrName>ppt_x</p:attrName>
                                        </p:attrNameLst>
                                      </p:cBhvr>
                                      <p:tavLst>
                                        <p:tav tm="0">
                                          <p:val>
                                            <p:strVal val="0-#ppt_w/2"/>
                                          </p:val>
                                        </p:tav>
                                        <p:tav tm="100000">
                                          <p:val>
                                            <p:strVal val="#ppt_x"/>
                                          </p:val>
                                        </p:tav>
                                      </p:tavLst>
                                    </p:anim>
                                    <p:anim calcmode="lin" valueType="num">
                                      <p:cBhvr additive="base">
                                        <p:cTn id="98"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8" fill="hold" grpId="0" nodeType="clickEffect">
                                  <p:stCondLst>
                                    <p:cond delay="0"/>
                                  </p:stCondLst>
                                  <p:childTnLst>
                                    <p:set>
                                      <p:cBhvr>
                                        <p:cTn id="102" dur="1" fill="hold">
                                          <p:stCondLst>
                                            <p:cond delay="0"/>
                                          </p:stCondLst>
                                        </p:cTn>
                                        <p:tgtEl>
                                          <p:spTgt spid="33"/>
                                        </p:tgtEl>
                                        <p:attrNameLst>
                                          <p:attrName>style.visibility</p:attrName>
                                        </p:attrNameLst>
                                      </p:cBhvr>
                                      <p:to>
                                        <p:strVal val="visible"/>
                                      </p:to>
                                    </p:set>
                                    <p:anim calcmode="lin" valueType="num">
                                      <p:cBhvr additive="base">
                                        <p:cTn id="103" dur="500" fill="hold"/>
                                        <p:tgtEl>
                                          <p:spTgt spid="33"/>
                                        </p:tgtEl>
                                        <p:attrNameLst>
                                          <p:attrName>ppt_x</p:attrName>
                                        </p:attrNameLst>
                                      </p:cBhvr>
                                      <p:tavLst>
                                        <p:tav tm="0">
                                          <p:val>
                                            <p:strVal val="0-#ppt_w/2"/>
                                          </p:val>
                                        </p:tav>
                                        <p:tav tm="100000">
                                          <p:val>
                                            <p:strVal val="#ppt_x"/>
                                          </p:val>
                                        </p:tav>
                                      </p:tavLst>
                                    </p:anim>
                                    <p:anim calcmode="lin" valueType="num">
                                      <p:cBhvr additive="base">
                                        <p:cTn id="104"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8" fill="hold" grpId="0" nodeType="clickEffect">
                                  <p:stCondLst>
                                    <p:cond delay="0"/>
                                  </p:stCondLst>
                                  <p:childTnLst>
                                    <p:set>
                                      <p:cBhvr>
                                        <p:cTn id="108" dur="1" fill="hold">
                                          <p:stCondLst>
                                            <p:cond delay="0"/>
                                          </p:stCondLst>
                                        </p:cTn>
                                        <p:tgtEl>
                                          <p:spTgt spid="34"/>
                                        </p:tgtEl>
                                        <p:attrNameLst>
                                          <p:attrName>style.visibility</p:attrName>
                                        </p:attrNameLst>
                                      </p:cBhvr>
                                      <p:to>
                                        <p:strVal val="visible"/>
                                      </p:to>
                                    </p:set>
                                    <p:anim calcmode="lin" valueType="num">
                                      <p:cBhvr additive="base">
                                        <p:cTn id="109" dur="500" fill="hold"/>
                                        <p:tgtEl>
                                          <p:spTgt spid="34"/>
                                        </p:tgtEl>
                                        <p:attrNameLst>
                                          <p:attrName>ppt_x</p:attrName>
                                        </p:attrNameLst>
                                      </p:cBhvr>
                                      <p:tavLst>
                                        <p:tav tm="0">
                                          <p:val>
                                            <p:strVal val="0-#ppt_w/2"/>
                                          </p:val>
                                        </p:tav>
                                        <p:tav tm="100000">
                                          <p:val>
                                            <p:strVal val="#ppt_x"/>
                                          </p:val>
                                        </p:tav>
                                      </p:tavLst>
                                    </p:anim>
                                    <p:anim calcmode="lin" valueType="num">
                                      <p:cBhvr additive="base">
                                        <p:cTn id="110"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8" fill="hold" grpId="0" nodeType="clickEffect">
                                  <p:stCondLst>
                                    <p:cond delay="0"/>
                                  </p:stCondLst>
                                  <p:childTnLst>
                                    <p:set>
                                      <p:cBhvr>
                                        <p:cTn id="114" dur="1" fill="hold">
                                          <p:stCondLst>
                                            <p:cond delay="0"/>
                                          </p:stCondLst>
                                        </p:cTn>
                                        <p:tgtEl>
                                          <p:spTgt spid="20"/>
                                        </p:tgtEl>
                                        <p:attrNameLst>
                                          <p:attrName>style.visibility</p:attrName>
                                        </p:attrNameLst>
                                      </p:cBhvr>
                                      <p:to>
                                        <p:strVal val="visible"/>
                                      </p:to>
                                    </p:set>
                                    <p:anim calcmode="lin" valueType="num">
                                      <p:cBhvr additive="base">
                                        <p:cTn id="115" dur="500" fill="hold"/>
                                        <p:tgtEl>
                                          <p:spTgt spid="20"/>
                                        </p:tgtEl>
                                        <p:attrNameLst>
                                          <p:attrName>ppt_x</p:attrName>
                                        </p:attrNameLst>
                                      </p:cBhvr>
                                      <p:tavLst>
                                        <p:tav tm="0">
                                          <p:val>
                                            <p:strVal val="0-#ppt_w/2"/>
                                          </p:val>
                                        </p:tav>
                                        <p:tav tm="100000">
                                          <p:val>
                                            <p:strVal val="#ppt_x"/>
                                          </p:val>
                                        </p:tav>
                                      </p:tavLst>
                                    </p:anim>
                                    <p:anim calcmode="lin" valueType="num">
                                      <p:cBhvr additive="base">
                                        <p:cTn id="116"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8" fill="hold" grpId="0" nodeType="clickEffect">
                                  <p:stCondLst>
                                    <p:cond delay="0"/>
                                  </p:stCondLst>
                                  <p:childTnLst>
                                    <p:set>
                                      <p:cBhvr>
                                        <p:cTn id="120" dur="1" fill="hold">
                                          <p:stCondLst>
                                            <p:cond delay="0"/>
                                          </p:stCondLst>
                                        </p:cTn>
                                        <p:tgtEl>
                                          <p:spTgt spid="22"/>
                                        </p:tgtEl>
                                        <p:attrNameLst>
                                          <p:attrName>style.visibility</p:attrName>
                                        </p:attrNameLst>
                                      </p:cBhvr>
                                      <p:to>
                                        <p:strVal val="visible"/>
                                      </p:to>
                                    </p:set>
                                    <p:anim calcmode="lin" valueType="num">
                                      <p:cBhvr additive="base">
                                        <p:cTn id="121" dur="500" fill="hold"/>
                                        <p:tgtEl>
                                          <p:spTgt spid="22"/>
                                        </p:tgtEl>
                                        <p:attrNameLst>
                                          <p:attrName>ppt_x</p:attrName>
                                        </p:attrNameLst>
                                      </p:cBhvr>
                                      <p:tavLst>
                                        <p:tav tm="0">
                                          <p:val>
                                            <p:strVal val="0-#ppt_w/2"/>
                                          </p:val>
                                        </p:tav>
                                        <p:tav tm="100000">
                                          <p:val>
                                            <p:strVal val="#ppt_x"/>
                                          </p:val>
                                        </p:tav>
                                      </p:tavLst>
                                    </p:anim>
                                    <p:anim calcmode="lin" valueType="num">
                                      <p:cBhvr additive="base">
                                        <p:cTn id="122"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8" fill="hold" grpId="0" nodeType="clickEffect">
                                  <p:stCondLst>
                                    <p:cond delay="0"/>
                                  </p:stCondLst>
                                  <p:childTnLst>
                                    <p:set>
                                      <p:cBhvr>
                                        <p:cTn id="126" dur="1" fill="hold">
                                          <p:stCondLst>
                                            <p:cond delay="0"/>
                                          </p:stCondLst>
                                        </p:cTn>
                                        <p:tgtEl>
                                          <p:spTgt spid="21"/>
                                        </p:tgtEl>
                                        <p:attrNameLst>
                                          <p:attrName>style.visibility</p:attrName>
                                        </p:attrNameLst>
                                      </p:cBhvr>
                                      <p:to>
                                        <p:strVal val="visible"/>
                                      </p:to>
                                    </p:set>
                                    <p:anim calcmode="lin" valueType="num">
                                      <p:cBhvr additive="base">
                                        <p:cTn id="127" dur="500" fill="hold"/>
                                        <p:tgtEl>
                                          <p:spTgt spid="21"/>
                                        </p:tgtEl>
                                        <p:attrNameLst>
                                          <p:attrName>ppt_x</p:attrName>
                                        </p:attrNameLst>
                                      </p:cBhvr>
                                      <p:tavLst>
                                        <p:tav tm="0">
                                          <p:val>
                                            <p:strVal val="0-#ppt_w/2"/>
                                          </p:val>
                                        </p:tav>
                                        <p:tav tm="100000">
                                          <p:val>
                                            <p:strVal val="#ppt_x"/>
                                          </p:val>
                                        </p:tav>
                                      </p:tavLst>
                                    </p:anim>
                                    <p:anim calcmode="lin" valueType="num">
                                      <p:cBhvr additive="base">
                                        <p:cTn id="12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8" fill="hold" grpId="0" nodeType="clickEffect">
                                  <p:stCondLst>
                                    <p:cond delay="0"/>
                                  </p:stCondLst>
                                  <p:childTnLst>
                                    <p:set>
                                      <p:cBhvr>
                                        <p:cTn id="132" dur="1" fill="hold">
                                          <p:stCondLst>
                                            <p:cond delay="0"/>
                                          </p:stCondLst>
                                        </p:cTn>
                                        <p:tgtEl>
                                          <p:spTgt spid="47"/>
                                        </p:tgtEl>
                                        <p:attrNameLst>
                                          <p:attrName>style.visibility</p:attrName>
                                        </p:attrNameLst>
                                      </p:cBhvr>
                                      <p:to>
                                        <p:strVal val="visible"/>
                                      </p:to>
                                    </p:set>
                                    <p:anim calcmode="lin" valueType="num">
                                      <p:cBhvr additive="base">
                                        <p:cTn id="133" dur="500" fill="hold"/>
                                        <p:tgtEl>
                                          <p:spTgt spid="47"/>
                                        </p:tgtEl>
                                        <p:attrNameLst>
                                          <p:attrName>ppt_x</p:attrName>
                                        </p:attrNameLst>
                                      </p:cBhvr>
                                      <p:tavLst>
                                        <p:tav tm="0">
                                          <p:val>
                                            <p:strVal val="0-#ppt_w/2"/>
                                          </p:val>
                                        </p:tav>
                                        <p:tav tm="100000">
                                          <p:val>
                                            <p:strVal val="#ppt_x"/>
                                          </p:val>
                                        </p:tav>
                                      </p:tavLst>
                                    </p:anim>
                                    <p:anim calcmode="lin" valueType="num">
                                      <p:cBhvr additive="base">
                                        <p:cTn id="134"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8" fill="hold" grpId="0" nodeType="clickEffect">
                                  <p:stCondLst>
                                    <p:cond delay="0"/>
                                  </p:stCondLst>
                                  <p:childTnLst>
                                    <p:set>
                                      <p:cBhvr>
                                        <p:cTn id="138" dur="1" fill="hold">
                                          <p:stCondLst>
                                            <p:cond delay="0"/>
                                          </p:stCondLst>
                                        </p:cTn>
                                        <p:tgtEl>
                                          <p:spTgt spid="48"/>
                                        </p:tgtEl>
                                        <p:attrNameLst>
                                          <p:attrName>style.visibility</p:attrName>
                                        </p:attrNameLst>
                                      </p:cBhvr>
                                      <p:to>
                                        <p:strVal val="visible"/>
                                      </p:to>
                                    </p:set>
                                    <p:anim calcmode="lin" valueType="num">
                                      <p:cBhvr additive="base">
                                        <p:cTn id="139" dur="500" fill="hold"/>
                                        <p:tgtEl>
                                          <p:spTgt spid="48"/>
                                        </p:tgtEl>
                                        <p:attrNameLst>
                                          <p:attrName>ppt_x</p:attrName>
                                        </p:attrNameLst>
                                      </p:cBhvr>
                                      <p:tavLst>
                                        <p:tav tm="0">
                                          <p:val>
                                            <p:strVal val="0-#ppt_w/2"/>
                                          </p:val>
                                        </p:tav>
                                        <p:tav tm="100000">
                                          <p:val>
                                            <p:strVal val="#ppt_x"/>
                                          </p:val>
                                        </p:tav>
                                      </p:tavLst>
                                    </p:anim>
                                    <p:anim calcmode="lin" valueType="num">
                                      <p:cBhvr additive="base">
                                        <p:cTn id="140"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8" fill="hold" grpId="0" nodeType="clickEffect">
                                  <p:stCondLst>
                                    <p:cond delay="0"/>
                                  </p:stCondLst>
                                  <p:childTnLst>
                                    <p:set>
                                      <p:cBhvr>
                                        <p:cTn id="144" dur="1" fill="hold">
                                          <p:stCondLst>
                                            <p:cond delay="0"/>
                                          </p:stCondLst>
                                        </p:cTn>
                                        <p:tgtEl>
                                          <p:spTgt spid="49"/>
                                        </p:tgtEl>
                                        <p:attrNameLst>
                                          <p:attrName>style.visibility</p:attrName>
                                        </p:attrNameLst>
                                      </p:cBhvr>
                                      <p:to>
                                        <p:strVal val="visible"/>
                                      </p:to>
                                    </p:set>
                                    <p:anim calcmode="lin" valueType="num">
                                      <p:cBhvr additive="base">
                                        <p:cTn id="145" dur="500" fill="hold"/>
                                        <p:tgtEl>
                                          <p:spTgt spid="49"/>
                                        </p:tgtEl>
                                        <p:attrNameLst>
                                          <p:attrName>ppt_x</p:attrName>
                                        </p:attrNameLst>
                                      </p:cBhvr>
                                      <p:tavLst>
                                        <p:tav tm="0">
                                          <p:val>
                                            <p:strVal val="0-#ppt_w/2"/>
                                          </p:val>
                                        </p:tav>
                                        <p:tav tm="100000">
                                          <p:val>
                                            <p:strVal val="#ppt_x"/>
                                          </p:val>
                                        </p:tav>
                                      </p:tavLst>
                                    </p:anim>
                                    <p:anim calcmode="lin" valueType="num">
                                      <p:cBhvr additive="base">
                                        <p:cTn id="146"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2" presetClass="entr" presetSubtype="8" fill="hold" grpId="0" nodeType="clickEffect">
                                  <p:stCondLst>
                                    <p:cond delay="0"/>
                                  </p:stCondLst>
                                  <p:childTnLst>
                                    <p:set>
                                      <p:cBhvr>
                                        <p:cTn id="150" dur="1" fill="hold">
                                          <p:stCondLst>
                                            <p:cond delay="0"/>
                                          </p:stCondLst>
                                        </p:cTn>
                                        <p:tgtEl>
                                          <p:spTgt spid="11"/>
                                        </p:tgtEl>
                                        <p:attrNameLst>
                                          <p:attrName>style.visibility</p:attrName>
                                        </p:attrNameLst>
                                      </p:cBhvr>
                                      <p:to>
                                        <p:strVal val="visible"/>
                                      </p:to>
                                    </p:set>
                                    <p:anim calcmode="lin" valueType="num">
                                      <p:cBhvr additive="base">
                                        <p:cTn id="151" dur="500" fill="hold"/>
                                        <p:tgtEl>
                                          <p:spTgt spid="11"/>
                                        </p:tgtEl>
                                        <p:attrNameLst>
                                          <p:attrName>ppt_x</p:attrName>
                                        </p:attrNameLst>
                                      </p:cBhvr>
                                      <p:tavLst>
                                        <p:tav tm="0">
                                          <p:val>
                                            <p:strVal val="0-#ppt_w/2"/>
                                          </p:val>
                                        </p:tav>
                                        <p:tav tm="100000">
                                          <p:val>
                                            <p:strVal val="#ppt_x"/>
                                          </p:val>
                                        </p:tav>
                                      </p:tavLst>
                                    </p:anim>
                                    <p:anim calcmode="lin" valueType="num">
                                      <p:cBhvr additive="base">
                                        <p:cTn id="15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2" presetClass="entr" presetSubtype="8" fill="hold" grpId="0" nodeType="clickEffect">
                                  <p:stCondLst>
                                    <p:cond delay="0"/>
                                  </p:stCondLst>
                                  <p:childTnLst>
                                    <p:set>
                                      <p:cBhvr>
                                        <p:cTn id="156" dur="1" fill="hold">
                                          <p:stCondLst>
                                            <p:cond delay="0"/>
                                          </p:stCondLst>
                                        </p:cTn>
                                        <p:tgtEl>
                                          <p:spTgt spid="13"/>
                                        </p:tgtEl>
                                        <p:attrNameLst>
                                          <p:attrName>style.visibility</p:attrName>
                                        </p:attrNameLst>
                                      </p:cBhvr>
                                      <p:to>
                                        <p:strVal val="visible"/>
                                      </p:to>
                                    </p:set>
                                    <p:anim calcmode="lin" valueType="num">
                                      <p:cBhvr additive="base">
                                        <p:cTn id="157" dur="500" fill="hold"/>
                                        <p:tgtEl>
                                          <p:spTgt spid="13"/>
                                        </p:tgtEl>
                                        <p:attrNameLst>
                                          <p:attrName>ppt_x</p:attrName>
                                        </p:attrNameLst>
                                      </p:cBhvr>
                                      <p:tavLst>
                                        <p:tav tm="0">
                                          <p:val>
                                            <p:strVal val="0-#ppt_w/2"/>
                                          </p:val>
                                        </p:tav>
                                        <p:tav tm="100000">
                                          <p:val>
                                            <p:strVal val="#ppt_x"/>
                                          </p:val>
                                        </p:tav>
                                      </p:tavLst>
                                    </p:anim>
                                    <p:anim calcmode="lin" valueType="num">
                                      <p:cBhvr additive="base">
                                        <p:cTn id="15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 presetClass="entr" presetSubtype="8" fill="hold" grpId="0" nodeType="clickEffect">
                                  <p:stCondLst>
                                    <p:cond delay="0"/>
                                  </p:stCondLst>
                                  <p:childTnLst>
                                    <p:set>
                                      <p:cBhvr>
                                        <p:cTn id="162" dur="1" fill="hold">
                                          <p:stCondLst>
                                            <p:cond delay="0"/>
                                          </p:stCondLst>
                                        </p:cTn>
                                        <p:tgtEl>
                                          <p:spTgt spid="12"/>
                                        </p:tgtEl>
                                        <p:attrNameLst>
                                          <p:attrName>style.visibility</p:attrName>
                                        </p:attrNameLst>
                                      </p:cBhvr>
                                      <p:to>
                                        <p:strVal val="visible"/>
                                      </p:to>
                                    </p:set>
                                    <p:anim calcmode="lin" valueType="num">
                                      <p:cBhvr additive="base">
                                        <p:cTn id="163" dur="500" fill="hold"/>
                                        <p:tgtEl>
                                          <p:spTgt spid="12"/>
                                        </p:tgtEl>
                                        <p:attrNameLst>
                                          <p:attrName>ppt_x</p:attrName>
                                        </p:attrNameLst>
                                      </p:cBhvr>
                                      <p:tavLst>
                                        <p:tav tm="0">
                                          <p:val>
                                            <p:strVal val="0-#ppt_w/2"/>
                                          </p:val>
                                        </p:tav>
                                        <p:tav tm="100000">
                                          <p:val>
                                            <p:strVal val="#ppt_x"/>
                                          </p:val>
                                        </p:tav>
                                      </p:tavLst>
                                    </p:anim>
                                    <p:anim calcmode="lin" valueType="num">
                                      <p:cBhvr additive="base">
                                        <p:cTn id="16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8" fill="hold" grpId="0" nodeType="clickEffect">
                                  <p:stCondLst>
                                    <p:cond delay="0"/>
                                  </p:stCondLst>
                                  <p:childTnLst>
                                    <p:set>
                                      <p:cBhvr>
                                        <p:cTn id="168" dur="1" fill="hold">
                                          <p:stCondLst>
                                            <p:cond delay="0"/>
                                          </p:stCondLst>
                                        </p:cTn>
                                        <p:tgtEl>
                                          <p:spTgt spid="35"/>
                                        </p:tgtEl>
                                        <p:attrNameLst>
                                          <p:attrName>style.visibility</p:attrName>
                                        </p:attrNameLst>
                                      </p:cBhvr>
                                      <p:to>
                                        <p:strVal val="visible"/>
                                      </p:to>
                                    </p:set>
                                    <p:anim calcmode="lin" valueType="num">
                                      <p:cBhvr additive="base">
                                        <p:cTn id="169" dur="500" fill="hold"/>
                                        <p:tgtEl>
                                          <p:spTgt spid="35"/>
                                        </p:tgtEl>
                                        <p:attrNameLst>
                                          <p:attrName>ppt_x</p:attrName>
                                        </p:attrNameLst>
                                      </p:cBhvr>
                                      <p:tavLst>
                                        <p:tav tm="0">
                                          <p:val>
                                            <p:strVal val="0-#ppt_w/2"/>
                                          </p:val>
                                        </p:tav>
                                        <p:tav tm="100000">
                                          <p:val>
                                            <p:strVal val="#ppt_x"/>
                                          </p:val>
                                        </p:tav>
                                      </p:tavLst>
                                    </p:anim>
                                    <p:anim calcmode="lin" valueType="num">
                                      <p:cBhvr additive="base">
                                        <p:cTn id="170"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2" presetClass="entr" presetSubtype="8" fill="hold" grpId="0" nodeType="clickEffect">
                                  <p:stCondLst>
                                    <p:cond delay="0"/>
                                  </p:stCondLst>
                                  <p:childTnLst>
                                    <p:set>
                                      <p:cBhvr>
                                        <p:cTn id="174" dur="1" fill="hold">
                                          <p:stCondLst>
                                            <p:cond delay="0"/>
                                          </p:stCondLst>
                                        </p:cTn>
                                        <p:tgtEl>
                                          <p:spTgt spid="36"/>
                                        </p:tgtEl>
                                        <p:attrNameLst>
                                          <p:attrName>style.visibility</p:attrName>
                                        </p:attrNameLst>
                                      </p:cBhvr>
                                      <p:to>
                                        <p:strVal val="visible"/>
                                      </p:to>
                                    </p:set>
                                    <p:anim calcmode="lin" valueType="num">
                                      <p:cBhvr additive="base">
                                        <p:cTn id="175" dur="500" fill="hold"/>
                                        <p:tgtEl>
                                          <p:spTgt spid="36"/>
                                        </p:tgtEl>
                                        <p:attrNameLst>
                                          <p:attrName>ppt_x</p:attrName>
                                        </p:attrNameLst>
                                      </p:cBhvr>
                                      <p:tavLst>
                                        <p:tav tm="0">
                                          <p:val>
                                            <p:strVal val="0-#ppt_w/2"/>
                                          </p:val>
                                        </p:tav>
                                        <p:tav tm="100000">
                                          <p:val>
                                            <p:strVal val="#ppt_x"/>
                                          </p:val>
                                        </p:tav>
                                      </p:tavLst>
                                    </p:anim>
                                    <p:anim calcmode="lin" valueType="num">
                                      <p:cBhvr additive="base">
                                        <p:cTn id="176"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177" fill="hold">
                      <p:stCondLst>
                        <p:cond delay="indefinite"/>
                      </p:stCondLst>
                      <p:childTnLst>
                        <p:par>
                          <p:cTn id="178" fill="hold">
                            <p:stCondLst>
                              <p:cond delay="0"/>
                            </p:stCondLst>
                            <p:childTnLst>
                              <p:par>
                                <p:cTn id="179" presetID="2" presetClass="entr" presetSubtype="8" fill="hold" grpId="0" nodeType="clickEffect">
                                  <p:stCondLst>
                                    <p:cond delay="0"/>
                                  </p:stCondLst>
                                  <p:childTnLst>
                                    <p:set>
                                      <p:cBhvr>
                                        <p:cTn id="180" dur="1" fill="hold">
                                          <p:stCondLst>
                                            <p:cond delay="0"/>
                                          </p:stCondLst>
                                        </p:cTn>
                                        <p:tgtEl>
                                          <p:spTgt spid="37"/>
                                        </p:tgtEl>
                                        <p:attrNameLst>
                                          <p:attrName>style.visibility</p:attrName>
                                        </p:attrNameLst>
                                      </p:cBhvr>
                                      <p:to>
                                        <p:strVal val="visible"/>
                                      </p:to>
                                    </p:set>
                                    <p:anim calcmode="lin" valueType="num">
                                      <p:cBhvr additive="base">
                                        <p:cTn id="181" dur="500" fill="hold"/>
                                        <p:tgtEl>
                                          <p:spTgt spid="37"/>
                                        </p:tgtEl>
                                        <p:attrNameLst>
                                          <p:attrName>ppt_x</p:attrName>
                                        </p:attrNameLst>
                                      </p:cBhvr>
                                      <p:tavLst>
                                        <p:tav tm="0">
                                          <p:val>
                                            <p:strVal val="0-#ppt_w/2"/>
                                          </p:val>
                                        </p:tav>
                                        <p:tav tm="100000">
                                          <p:val>
                                            <p:strVal val="#ppt_x"/>
                                          </p:val>
                                        </p:tav>
                                      </p:tavLst>
                                    </p:anim>
                                    <p:anim calcmode="lin" valueType="num">
                                      <p:cBhvr additive="base">
                                        <p:cTn id="182"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2" presetClass="entr" presetSubtype="8" fill="hold" grpId="0" nodeType="clickEffect">
                                  <p:stCondLst>
                                    <p:cond delay="0"/>
                                  </p:stCondLst>
                                  <p:childTnLst>
                                    <p:set>
                                      <p:cBhvr>
                                        <p:cTn id="186" dur="1" fill="hold">
                                          <p:stCondLst>
                                            <p:cond delay="0"/>
                                          </p:stCondLst>
                                        </p:cTn>
                                        <p:tgtEl>
                                          <p:spTgt spid="23"/>
                                        </p:tgtEl>
                                        <p:attrNameLst>
                                          <p:attrName>style.visibility</p:attrName>
                                        </p:attrNameLst>
                                      </p:cBhvr>
                                      <p:to>
                                        <p:strVal val="visible"/>
                                      </p:to>
                                    </p:set>
                                    <p:anim calcmode="lin" valueType="num">
                                      <p:cBhvr additive="base">
                                        <p:cTn id="187" dur="500" fill="hold"/>
                                        <p:tgtEl>
                                          <p:spTgt spid="23"/>
                                        </p:tgtEl>
                                        <p:attrNameLst>
                                          <p:attrName>ppt_x</p:attrName>
                                        </p:attrNameLst>
                                      </p:cBhvr>
                                      <p:tavLst>
                                        <p:tav tm="0">
                                          <p:val>
                                            <p:strVal val="0-#ppt_w/2"/>
                                          </p:val>
                                        </p:tav>
                                        <p:tav tm="100000">
                                          <p:val>
                                            <p:strVal val="#ppt_x"/>
                                          </p:val>
                                        </p:tav>
                                      </p:tavLst>
                                    </p:anim>
                                    <p:anim calcmode="lin" valueType="num">
                                      <p:cBhvr additive="base">
                                        <p:cTn id="18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2" presetClass="entr" presetSubtype="8" fill="hold" grpId="0" nodeType="clickEffect">
                                  <p:stCondLst>
                                    <p:cond delay="0"/>
                                  </p:stCondLst>
                                  <p:childTnLst>
                                    <p:set>
                                      <p:cBhvr>
                                        <p:cTn id="192" dur="1" fill="hold">
                                          <p:stCondLst>
                                            <p:cond delay="0"/>
                                          </p:stCondLst>
                                        </p:cTn>
                                        <p:tgtEl>
                                          <p:spTgt spid="25"/>
                                        </p:tgtEl>
                                        <p:attrNameLst>
                                          <p:attrName>style.visibility</p:attrName>
                                        </p:attrNameLst>
                                      </p:cBhvr>
                                      <p:to>
                                        <p:strVal val="visible"/>
                                      </p:to>
                                    </p:set>
                                    <p:anim calcmode="lin" valueType="num">
                                      <p:cBhvr additive="base">
                                        <p:cTn id="193" dur="500" fill="hold"/>
                                        <p:tgtEl>
                                          <p:spTgt spid="25"/>
                                        </p:tgtEl>
                                        <p:attrNameLst>
                                          <p:attrName>ppt_x</p:attrName>
                                        </p:attrNameLst>
                                      </p:cBhvr>
                                      <p:tavLst>
                                        <p:tav tm="0">
                                          <p:val>
                                            <p:strVal val="0-#ppt_w/2"/>
                                          </p:val>
                                        </p:tav>
                                        <p:tav tm="100000">
                                          <p:val>
                                            <p:strVal val="#ppt_x"/>
                                          </p:val>
                                        </p:tav>
                                      </p:tavLst>
                                    </p:anim>
                                    <p:anim calcmode="lin" valueType="num">
                                      <p:cBhvr additive="base">
                                        <p:cTn id="194"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95" fill="hold">
                      <p:stCondLst>
                        <p:cond delay="indefinite"/>
                      </p:stCondLst>
                      <p:childTnLst>
                        <p:par>
                          <p:cTn id="196" fill="hold">
                            <p:stCondLst>
                              <p:cond delay="0"/>
                            </p:stCondLst>
                            <p:childTnLst>
                              <p:par>
                                <p:cTn id="197" presetID="2" presetClass="entr" presetSubtype="8" fill="hold" grpId="0" nodeType="clickEffect">
                                  <p:stCondLst>
                                    <p:cond delay="0"/>
                                  </p:stCondLst>
                                  <p:childTnLst>
                                    <p:set>
                                      <p:cBhvr>
                                        <p:cTn id="198" dur="1" fill="hold">
                                          <p:stCondLst>
                                            <p:cond delay="0"/>
                                          </p:stCondLst>
                                        </p:cTn>
                                        <p:tgtEl>
                                          <p:spTgt spid="24"/>
                                        </p:tgtEl>
                                        <p:attrNameLst>
                                          <p:attrName>style.visibility</p:attrName>
                                        </p:attrNameLst>
                                      </p:cBhvr>
                                      <p:to>
                                        <p:strVal val="visible"/>
                                      </p:to>
                                    </p:set>
                                    <p:anim calcmode="lin" valueType="num">
                                      <p:cBhvr additive="base">
                                        <p:cTn id="199" dur="500" fill="hold"/>
                                        <p:tgtEl>
                                          <p:spTgt spid="24"/>
                                        </p:tgtEl>
                                        <p:attrNameLst>
                                          <p:attrName>ppt_x</p:attrName>
                                        </p:attrNameLst>
                                      </p:cBhvr>
                                      <p:tavLst>
                                        <p:tav tm="0">
                                          <p:val>
                                            <p:strVal val="0-#ppt_w/2"/>
                                          </p:val>
                                        </p:tav>
                                        <p:tav tm="100000">
                                          <p:val>
                                            <p:strVal val="#ppt_x"/>
                                          </p:val>
                                        </p:tav>
                                      </p:tavLst>
                                    </p:anim>
                                    <p:anim calcmode="lin" valueType="num">
                                      <p:cBhvr additive="base">
                                        <p:cTn id="200"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201" fill="hold">
                      <p:stCondLst>
                        <p:cond delay="indefinite"/>
                      </p:stCondLst>
                      <p:childTnLst>
                        <p:par>
                          <p:cTn id="202" fill="hold">
                            <p:stCondLst>
                              <p:cond delay="0"/>
                            </p:stCondLst>
                            <p:childTnLst>
                              <p:par>
                                <p:cTn id="203" presetID="2" presetClass="entr" presetSubtype="8" fill="hold" grpId="0" nodeType="clickEffect">
                                  <p:stCondLst>
                                    <p:cond delay="0"/>
                                  </p:stCondLst>
                                  <p:childTnLst>
                                    <p:set>
                                      <p:cBhvr>
                                        <p:cTn id="204" dur="1" fill="hold">
                                          <p:stCondLst>
                                            <p:cond delay="0"/>
                                          </p:stCondLst>
                                        </p:cTn>
                                        <p:tgtEl>
                                          <p:spTgt spid="44"/>
                                        </p:tgtEl>
                                        <p:attrNameLst>
                                          <p:attrName>style.visibility</p:attrName>
                                        </p:attrNameLst>
                                      </p:cBhvr>
                                      <p:to>
                                        <p:strVal val="visible"/>
                                      </p:to>
                                    </p:set>
                                    <p:anim calcmode="lin" valueType="num">
                                      <p:cBhvr additive="base">
                                        <p:cTn id="205" dur="500" fill="hold"/>
                                        <p:tgtEl>
                                          <p:spTgt spid="44"/>
                                        </p:tgtEl>
                                        <p:attrNameLst>
                                          <p:attrName>ppt_x</p:attrName>
                                        </p:attrNameLst>
                                      </p:cBhvr>
                                      <p:tavLst>
                                        <p:tav tm="0">
                                          <p:val>
                                            <p:strVal val="0-#ppt_w/2"/>
                                          </p:val>
                                        </p:tav>
                                        <p:tav tm="100000">
                                          <p:val>
                                            <p:strVal val="#ppt_x"/>
                                          </p:val>
                                        </p:tav>
                                      </p:tavLst>
                                    </p:anim>
                                    <p:anim calcmode="lin" valueType="num">
                                      <p:cBhvr additive="base">
                                        <p:cTn id="206"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207" fill="hold">
                      <p:stCondLst>
                        <p:cond delay="indefinite"/>
                      </p:stCondLst>
                      <p:childTnLst>
                        <p:par>
                          <p:cTn id="208" fill="hold">
                            <p:stCondLst>
                              <p:cond delay="0"/>
                            </p:stCondLst>
                            <p:childTnLst>
                              <p:par>
                                <p:cTn id="209" presetID="2" presetClass="entr" presetSubtype="8" fill="hold" grpId="0" nodeType="clickEffect">
                                  <p:stCondLst>
                                    <p:cond delay="0"/>
                                  </p:stCondLst>
                                  <p:childTnLst>
                                    <p:set>
                                      <p:cBhvr>
                                        <p:cTn id="210" dur="1" fill="hold">
                                          <p:stCondLst>
                                            <p:cond delay="0"/>
                                          </p:stCondLst>
                                        </p:cTn>
                                        <p:tgtEl>
                                          <p:spTgt spid="45"/>
                                        </p:tgtEl>
                                        <p:attrNameLst>
                                          <p:attrName>style.visibility</p:attrName>
                                        </p:attrNameLst>
                                      </p:cBhvr>
                                      <p:to>
                                        <p:strVal val="visible"/>
                                      </p:to>
                                    </p:set>
                                    <p:anim calcmode="lin" valueType="num">
                                      <p:cBhvr additive="base">
                                        <p:cTn id="211" dur="500" fill="hold"/>
                                        <p:tgtEl>
                                          <p:spTgt spid="45"/>
                                        </p:tgtEl>
                                        <p:attrNameLst>
                                          <p:attrName>ppt_x</p:attrName>
                                        </p:attrNameLst>
                                      </p:cBhvr>
                                      <p:tavLst>
                                        <p:tav tm="0">
                                          <p:val>
                                            <p:strVal val="0-#ppt_w/2"/>
                                          </p:val>
                                        </p:tav>
                                        <p:tav tm="100000">
                                          <p:val>
                                            <p:strVal val="#ppt_x"/>
                                          </p:val>
                                        </p:tav>
                                      </p:tavLst>
                                    </p:anim>
                                    <p:anim calcmode="lin" valueType="num">
                                      <p:cBhvr additive="base">
                                        <p:cTn id="212"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2" presetClass="entr" presetSubtype="8" fill="hold" grpId="0" nodeType="clickEffect">
                                  <p:stCondLst>
                                    <p:cond delay="0"/>
                                  </p:stCondLst>
                                  <p:childTnLst>
                                    <p:set>
                                      <p:cBhvr>
                                        <p:cTn id="216" dur="1" fill="hold">
                                          <p:stCondLst>
                                            <p:cond delay="0"/>
                                          </p:stCondLst>
                                        </p:cTn>
                                        <p:tgtEl>
                                          <p:spTgt spid="46"/>
                                        </p:tgtEl>
                                        <p:attrNameLst>
                                          <p:attrName>style.visibility</p:attrName>
                                        </p:attrNameLst>
                                      </p:cBhvr>
                                      <p:to>
                                        <p:strVal val="visible"/>
                                      </p:to>
                                    </p:set>
                                    <p:anim calcmode="lin" valueType="num">
                                      <p:cBhvr additive="base">
                                        <p:cTn id="217" dur="500" fill="hold"/>
                                        <p:tgtEl>
                                          <p:spTgt spid="46"/>
                                        </p:tgtEl>
                                        <p:attrNameLst>
                                          <p:attrName>ppt_x</p:attrName>
                                        </p:attrNameLst>
                                      </p:cBhvr>
                                      <p:tavLst>
                                        <p:tav tm="0">
                                          <p:val>
                                            <p:strVal val="0-#ppt_w/2"/>
                                          </p:val>
                                        </p:tav>
                                        <p:tav tm="100000">
                                          <p:val>
                                            <p:strVal val="#ppt_x"/>
                                          </p:val>
                                        </p:tav>
                                      </p:tavLst>
                                    </p:anim>
                                    <p:anim calcmode="lin" valueType="num">
                                      <p:cBhvr additive="base">
                                        <p:cTn id="218"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219" fill="hold">
                      <p:stCondLst>
                        <p:cond delay="indefinite"/>
                      </p:stCondLst>
                      <p:childTnLst>
                        <p:par>
                          <p:cTn id="220" fill="hold">
                            <p:stCondLst>
                              <p:cond delay="0"/>
                            </p:stCondLst>
                            <p:childTnLst>
                              <p:par>
                                <p:cTn id="221" presetID="2" presetClass="entr" presetSubtype="8" fill="hold" grpId="0" nodeType="clickEffect">
                                  <p:stCondLst>
                                    <p:cond delay="0"/>
                                  </p:stCondLst>
                                  <p:childTnLst>
                                    <p:set>
                                      <p:cBhvr>
                                        <p:cTn id="222" dur="1" fill="hold">
                                          <p:stCondLst>
                                            <p:cond delay="0"/>
                                          </p:stCondLst>
                                        </p:cTn>
                                        <p:tgtEl>
                                          <p:spTgt spid="14"/>
                                        </p:tgtEl>
                                        <p:attrNameLst>
                                          <p:attrName>style.visibility</p:attrName>
                                        </p:attrNameLst>
                                      </p:cBhvr>
                                      <p:to>
                                        <p:strVal val="visible"/>
                                      </p:to>
                                    </p:set>
                                    <p:anim calcmode="lin" valueType="num">
                                      <p:cBhvr additive="base">
                                        <p:cTn id="223" dur="500" fill="hold"/>
                                        <p:tgtEl>
                                          <p:spTgt spid="14"/>
                                        </p:tgtEl>
                                        <p:attrNameLst>
                                          <p:attrName>ppt_x</p:attrName>
                                        </p:attrNameLst>
                                      </p:cBhvr>
                                      <p:tavLst>
                                        <p:tav tm="0">
                                          <p:val>
                                            <p:strVal val="0-#ppt_w/2"/>
                                          </p:val>
                                        </p:tav>
                                        <p:tav tm="100000">
                                          <p:val>
                                            <p:strVal val="#ppt_x"/>
                                          </p:val>
                                        </p:tav>
                                      </p:tavLst>
                                    </p:anim>
                                    <p:anim calcmode="lin" valueType="num">
                                      <p:cBhvr additive="base">
                                        <p:cTn id="224"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25" fill="hold">
                      <p:stCondLst>
                        <p:cond delay="indefinite"/>
                      </p:stCondLst>
                      <p:childTnLst>
                        <p:par>
                          <p:cTn id="226" fill="hold">
                            <p:stCondLst>
                              <p:cond delay="0"/>
                            </p:stCondLst>
                            <p:childTnLst>
                              <p:par>
                                <p:cTn id="227" presetID="2" presetClass="entr" presetSubtype="8" fill="hold" grpId="0" nodeType="clickEffect">
                                  <p:stCondLst>
                                    <p:cond delay="0"/>
                                  </p:stCondLst>
                                  <p:childTnLst>
                                    <p:set>
                                      <p:cBhvr>
                                        <p:cTn id="228" dur="1" fill="hold">
                                          <p:stCondLst>
                                            <p:cond delay="0"/>
                                          </p:stCondLst>
                                        </p:cTn>
                                        <p:tgtEl>
                                          <p:spTgt spid="16"/>
                                        </p:tgtEl>
                                        <p:attrNameLst>
                                          <p:attrName>style.visibility</p:attrName>
                                        </p:attrNameLst>
                                      </p:cBhvr>
                                      <p:to>
                                        <p:strVal val="visible"/>
                                      </p:to>
                                    </p:set>
                                    <p:anim calcmode="lin" valueType="num">
                                      <p:cBhvr additive="base">
                                        <p:cTn id="229" dur="500" fill="hold"/>
                                        <p:tgtEl>
                                          <p:spTgt spid="16"/>
                                        </p:tgtEl>
                                        <p:attrNameLst>
                                          <p:attrName>ppt_x</p:attrName>
                                        </p:attrNameLst>
                                      </p:cBhvr>
                                      <p:tavLst>
                                        <p:tav tm="0">
                                          <p:val>
                                            <p:strVal val="0-#ppt_w/2"/>
                                          </p:val>
                                        </p:tav>
                                        <p:tav tm="100000">
                                          <p:val>
                                            <p:strVal val="#ppt_x"/>
                                          </p:val>
                                        </p:tav>
                                      </p:tavLst>
                                    </p:anim>
                                    <p:anim calcmode="lin" valueType="num">
                                      <p:cBhvr additive="base">
                                        <p:cTn id="230"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31" fill="hold">
                      <p:stCondLst>
                        <p:cond delay="indefinite"/>
                      </p:stCondLst>
                      <p:childTnLst>
                        <p:par>
                          <p:cTn id="232" fill="hold">
                            <p:stCondLst>
                              <p:cond delay="0"/>
                            </p:stCondLst>
                            <p:childTnLst>
                              <p:par>
                                <p:cTn id="233" presetID="2" presetClass="entr" presetSubtype="8" fill="hold" grpId="0" nodeType="clickEffect">
                                  <p:stCondLst>
                                    <p:cond delay="0"/>
                                  </p:stCondLst>
                                  <p:childTnLst>
                                    <p:set>
                                      <p:cBhvr>
                                        <p:cTn id="234" dur="1" fill="hold">
                                          <p:stCondLst>
                                            <p:cond delay="0"/>
                                          </p:stCondLst>
                                        </p:cTn>
                                        <p:tgtEl>
                                          <p:spTgt spid="15"/>
                                        </p:tgtEl>
                                        <p:attrNameLst>
                                          <p:attrName>style.visibility</p:attrName>
                                        </p:attrNameLst>
                                      </p:cBhvr>
                                      <p:to>
                                        <p:strVal val="visible"/>
                                      </p:to>
                                    </p:set>
                                    <p:anim calcmode="lin" valueType="num">
                                      <p:cBhvr additive="base">
                                        <p:cTn id="235" dur="500" fill="hold"/>
                                        <p:tgtEl>
                                          <p:spTgt spid="15"/>
                                        </p:tgtEl>
                                        <p:attrNameLst>
                                          <p:attrName>ppt_x</p:attrName>
                                        </p:attrNameLst>
                                      </p:cBhvr>
                                      <p:tavLst>
                                        <p:tav tm="0">
                                          <p:val>
                                            <p:strVal val="0-#ppt_w/2"/>
                                          </p:val>
                                        </p:tav>
                                        <p:tav tm="100000">
                                          <p:val>
                                            <p:strVal val="#ppt_x"/>
                                          </p:val>
                                        </p:tav>
                                      </p:tavLst>
                                    </p:anim>
                                    <p:anim calcmode="lin" valueType="num">
                                      <p:cBhvr additive="base">
                                        <p:cTn id="236"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37" fill="hold">
                      <p:stCondLst>
                        <p:cond delay="indefinite"/>
                      </p:stCondLst>
                      <p:childTnLst>
                        <p:par>
                          <p:cTn id="238" fill="hold">
                            <p:stCondLst>
                              <p:cond delay="0"/>
                            </p:stCondLst>
                            <p:childTnLst>
                              <p:par>
                                <p:cTn id="239" presetID="2" presetClass="entr" presetSubtype="8" fill="hold" grpId="0" nodeType="clickEffect">
                                  <p:stCondLst>
                                    <p:cond delay="0"/>
                                  </p:stCondLst>
                                  <p:childTnLst>
                                    <p:set>
                                      <p:cBhvr>
                                        <p:cTn id="240" dur="1" fill="hold">
                                          <p:stCondLst>
                                            <p:cond delay="0"/>
                                          </p:stCondLst>
                                        </p:cTn>
                                        <p:tgtEl>
                                          <p:spTgt spid="38"/>
                                        </p:tgtEl>
                                        <p:attrNameLst>
                                          <p:attrName>style.visibility</p:attrName>
                                        </p:attrNameLst>
                                      </p:cBhvr>
                                      <p:to>
                                        <p:strVal val="visible"/>
                                      </p:to>
                                    </p:set>
                                    <p:anim calcmode="lin" valueType="num">
                                      <p:cBhvr additive="base">
                                        <p:cTn id="241" dur="500" fill="hold"/>
                                        <p:tgtEl>
                                          <p:spTgt spid="38"/>
                                        </p:tgtEl>
                                        <p:attrNameLst>
                                          <p:attrName>ppt_x</p:attrName>
                                        </p:attrNameLst>
                                      </p:cBhvr>
                                      <p:tavLst>
                                        <p:tav tm="0">
                                          <p:val>
                                            <p:strVal val="0-#ppt_w/2"/>
                                          </p:val>
                                        </p:tav>
                                        <p:tav tm="100000">
                                          <p:val>
                                            <p:strVal val="#ppt_x"/>
                                          </p:val>
                                        </p:tav>
                                      </p:tavLst>
                                    </p:anim>
                                    <p:anim calcmode="lin" valueType="num">
                                      <p:cBhvr additive="base">
                                        <p:cTn id="242"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243" fill="hold">
                      <p:stCondLst>
                        <p:cond delay="indefinite"/>
                      </p:stCondLst>
                      <p:childTnLst>
                        <p:par>
                          <p:cTn id="244" fill="hold">
                            <p:stCondLst>
                              <p:cond delay="0"/>
                            </p:stCondLst>
                            <p:childTnLst>
                              <p:par>
                                <p:cTn id="245" presetID="2" presetClass="entr" presetSubtype="8" fill="hold" grpId="0" nodeType="clickEffect">
                                  <p:stCondLst>
                                    <p:cond delay="0"/>
                                  </p:stCondLst>
                                  <p:childTnLst>
                                    <p:set>
                                      <p:cBhvr>
                                        <p:cTn id="246" dur="1" fill="hold">
                                          <p:stCondLst>
                                            <p:cond delay="0"/>
                                          </p:stCondLst>
                                        </p:cTn>
                                        <p:tgtEl>
                                          <p:spTgt spid="39"/>
                                        </p:tgtEl>
                                        <p:attrNameLst>
                                          <p:attrName>style.visibility</p:attrName>
                                        </p:attrNameLst>
                                      </p:cBhvr>
                                      <p:to>
                                        <p:strVal val="visible"/>
                                      </p:to>
                                    </p:set>
                                    <p:anim calcmode="lin" valueType="num">
                                      <p:cBhvr additive="base">
                                        <p:cTn id="247" dur="500" fill="hold"/>
                                        <p:tgtEl>
                                          <p:spTgt spid="39"/>
                                        </p:tgtEl>
                                        <p:attrNameLst>
                                          <p:attrName>ppt_x</p:attrName>
                                        </p:attrNameLst>
                                      </p:cBhvr>
                                      <p:tavLst>
                                        <p:tav tm="0">
                                          <p:val>
                                            <p:strVal val="0-#ppt_w/2"/>
                                          </p:val>
                                        </p:tav>
                                        <p:tav tm="100000">
                                          <p:val>
                                            <p:strVal val="#ppt_x"/>
                                          </p:val>
                                        </p:tav>
                                      </p:tavLst>
                                    </p:anim>
                                    <p:anim calcmode="lin" valueType="num">
                                      <p:cBhvr additive="base">
                                        <p:cTn id="248"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249" fill="hold">
                      <p:stCondLst>
                        <p:cond delay="indefinite"/>
                      </p:stCondLst>
                      <p:childTnLst>
                        <p:par>
                          <p:cTn id="250" fill="hold">
                            <p:stCondLst>
                              <p:cond delay="0"/>
                            </p:stCondLst>
                            <p:childTnLst>
                              <p:par>
                                <p:cTn id="251" presetID="2" presetClass="entr" presetSubtype="8" fill="hold" grpId="0" nodeType="clickEffect">
                                  <p:stCondLst>
                                    <p:cond delay="0"/>
                                  </p:stCondLst>
                                  <p:childTnLst>
                                    <p:set>
                                      <p:cBhvr>
                                        <p:cTn id="252" dur="1" fill="hold">
                                          <p:stCondLst>
                                            <p:cond delay="0"/>
                                          </p:stCondLst>
                                        </p:cTn>
                                        <p:tgtEl>
                                          <p:spTgt spid="40"/>
                                        </p:tgtEl>
                                        <p:attrNameLst>
                                          <p:attrName>style.visibility</p:attrName>
                                        </p:attrNameLst>
                                      </p:cBhvr>
                                      <p:to>
                                        <p:strVal val="visible"/>
                                      </p:to>
                                    </p:set>
                                    <p:anim calcmode="lin" valueType="num">
                                      <p:cBhvr additive="base">
                                        <p:cTn id="253" dur="500" fill="hold"/>
                                        <p:tgtEl>
                                          <p:spTgt spid="40"/>
                                        </p:tgtEl>
                                        <p:attrNameLst>
                                          <p:attrName>ppt_x</p:attrName>
                                        </p:attrNameLst>
                                      </p:cBhvr>
                                      <p:tavLst>
                                        <p:tav tm="0">
                                          <p:val>
                                            <p:strVal val="0-#ppt_w/2"/>
                                          </p:val>
                                        </p:tav>
                                        <p:tav tm="100000">
                                          <p:val>
                                            <p:strVal val="#ppt_x"/>
                                          </p:val>
                                        </p:tav>
                                      </p:tavLst>
                                    </p:anim>
                                    <p:anim calcmode="lin" valueType="num">
                                      <p:cBhvr additive="base">
                                        <p:cTn id="254"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255" fill="hold">
                      <p:stCondLst>
                        <p:cond delay="indefinite"/>
                      </p:stCondLst>
                      <p:childTnLst>
                        <p:par>
                          <p:cTn id="256" fill="hold">
                            <p:stCondLst>
                              <p:cond delay="0"/>
                            </p:stCondLst>
                            <p:childTnLst>
                              <p:par>
                                <p:cTn id="257" presetID="2" presetClass="entr" presetSubtype="8" fill="hold" grpId="0" nodeType="clickEffect">
                                  <p:stCondLst>
                                    <p:cond delay="0"/>
                                  </p:stCondLst>
                                  <p:childTnLst>
                                    <p:set>
                                      <p:cBhvr>
                                        <p:cTn id="258" dur="1" fill="hold">
                                          <p:stCondLst>
                                            <p:cond delay="0"/>
                                          </p:stCondLst>
                                        </p:cTn>
                                        <p:tgtEl>
                                          <p:spTgt spid="26"/>
                                        </p:tgtEl>
                                        <p:attrNameLst>
                                          <p:attrName>style.visibility</p:attrName>
                                        </p:attrNameLst>
                                      </p:cBhvr>
                                      <p:to>
                                        <p:strVal val="visible"/>
                                      </p:to>
                                    </p:set>
                                    <p:anim calcmode="lin" valueType="num">
                                      <p:cBhvr additive="base">
                                        <p:cTn id="259" dur="500" fill="hold"/>
                                        <p:tgtEl>
                                          <p:spTgt spid="26"/>
                                        </p:tgtEl>
                                        <p:attrNameLst>
                                          <p:attrName>ppt_x</p:attrName>
                                        </p:attrNameLst>
                                      </p:cBhvr>
                                      <p:tavLst>
                                        <p:tav tm="0">
                                          <p:val>
                                            <p:strVal val="0-#ppt_w/2"/>
                                          </p:val>
                                        </p:tav>
                                        <p:tav tm="100000">
                                          <p:val>
                                            <p:strVal val="#ppt_x"/>
                                          </p:val>
                                        </p:tav>
                                      </p:tavLst>
                                    </p:anim>
                                    <p:anim calcmode="lin" valueType="num">
                                      <p:cBhvr additive="base">
                                        <p:cTn id="260"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261" fill="hold">
                      <p:stCondLst>
                        <p:cond delay="indefinite"/>
                      </p:stCondLst>
                      <p:childTnLst>
                        <p:par>
                          <p:cTn id="262" fill="hold">
                            <p:stCondLst>
                              <p:cond delay="0"/>
                            </p:stCondLst>
                            <p:childTnLst>
                              <p:par>
                                <p:cTn id="263" presetID="2" presetClass="entr" presetSubtype="8" fill="hold" grpId="0" nodeType="clickEffect">
                                  <p:stCondLst>
                                    <p:cond delay="0"/>
                                  </p:stCondLst>
                                  <p:childTnLst>
                                    <p:set>
                                      <p:cBhvr>
                                        <p:cTn id="264" dur="1" fill="hold">
                                          <p:stCondLst>
                                            <p:cond delay="0"/>
                                          </p:stCondLst>
                                        </p:cTn>
                                        <p:tgtEl>
                                          <p:spTgt spid="28"/>
                                        </p:tgtEl>
                                        <p:attrNameLst>
                                          <p:attrName>style.visibility</p:attrName>
                                        </p:attrNameLst>
                                      </p:cBhvr>
                                      <p:to>
                                        <p:strVal val="visible"/>
                                      </p:to>
                                    </p:set>
                                    <p:anim calcmode="lin" valueType="num">
                                      <p:cBhvr additive="base">
                                        <p:cTn id="265" dur="500" fill="hold"/>
                                        <p:tgtEl>
                                          <p:spTgt spid="28"/>
                                        </p:tgtEl>
                                        <p:attrNameLst>
                                          <p:attrName>ppt_x</p:attrName>
                                        </p:attrNameLst>
                                      </p:cBhvr>
                                      <p:tavLst>
                                        <p:tav tm="0">
                                          <p:val>
                                            <p:strVal val="0-#ppt_w/2"/>
                                          </p:val>
                                        </p:tav>
                                        <p:tav tm="100000">
                                          <p:val>
                                            <p:strVal val="#ppt_x"/>
                                          </p:val>
                                        </p:tav>
                                      </p:tavLst>
                                    </p:anim>
                                    <p:anim calcmode="lin" valueType="num">
                                      <p:cBhvr additive="base">
                                        <p:cTn id="266"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267" fill="hold">
                      <p:stCondLst>
                        <p:cond delay="indefinite"/>
                      </p:stCondLst>
                      <p:childTnLst>
                        <p:par>
                          <p:cTn id="268" fill="hold">
                            <p:stCondLst>
                              <p:cond delay="0"/>
                            </p:stCondLst>
                            <p:childTnLst>
                              <p:par>
                                <p:cTn id="269" presetID="2" presetClass="entr" presetSubtype="8" fill="hold" grpId="0" nodeType="clickEffect">
                                  <p:stCondLst>
                                    <p:cond delay="0"/>
                                  </p:stCondLst>
                                  <p:childTnLst>
                                    <p:set>
                                      <p:cBhvr>
                                        <p:cTn id="270" dur="1" fill="hold">
                                          <p:stCondLst>
                                            <p:cond delay="0"/>
                                          </p:stCondLst>
                                        </p:cTn>
                                        <p:tgtEl>
                                          <p:spTgt spid="27"/>
                                        </p:tgtEl>
                                        <p:attrNameLst>
                                          <p:attrName>style.visibility</p:attrName>
                                        </p:attrNameLst>
                                      </p:cBhvr>
                                      <p:to>
                                        <p:strVal val="visible"/>
                                      </p:to>
                                    </p:set>
                                    <p:anim calcmode="lin" valueType="num">
                                      <p:cBhvr additive="base">
                                        <p:cTn id="271" dur="500" fill="hold"/>
                                        <p:tgtEl>
                                          <p:spTgt spid="27"/>
                                        </p:tgtEl>
                                        <p:attrNameLst>
                                          <p:attrName>ppt_x</p:attrName>
                                        </p:attrNameLst>
                                      </p:cBhvr>
                                      <p:tavLst>
                                        <p:tav tm="0">
                                          <p:val>
                                            <p:strVal val="0-#ppt_w/2"/>
                                          </p:val>
                                        </p:tav>
                                        <p:tav tm="100000">
                                          <p:val>
                                            <p:strVal val="#ppt_x"/>
                                          </p:val>
                                        </p:tav>
                                      </p:tavLst>
                                    </p:anim>
                                    <p:anim calcmode="lin" valueType="num">
                                      <p:cBhvr additive="base">
                                        <p:cTn id="272"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73" fill="hold">
                      <p:stCondLst>
                        <p:cond delay="indefinite"/>
                      </p:stCondLst>
                      <p:childTnLst>
                        <p:par>
                          <p:cTn id="274" fill="hold">
                            <p:stCondLst>
                              <p:cond delay="0"/>
                            </p:stCondLst>
                            <p:childTnLst>
                              <p:par>
                                <p:cTn id="275" presetID="2" presetClass="entr" presetSubtype="8" fill="hold" grpId="0" nodeType="clickEffect">
                                  <p:stCondLst>
                                    <p:cond delay="0"/>
                                  </p:stCondLst>
                                  <p:childTnLst>
                                    <p:set>
                                      <p:cBhvr>
                                        <p:cTn id="276" dur="1" fill="hold">
                                          <p:stCondLst>
                                            <p:cond delay="0"/>
                                          </p:stCondLst>
                                        </p:cTn>
                                        <p:tgtEl>
                                          <p:spTgt spid="43"/>
                                        </p:tgtEl>
                                        <p:attrNameLst>
                                          <p:attrName>style.visibility</p:attrName>
                                        </p:attrNameLst>
                                      </p:cBhvr>
                                      <p:to>
                                        <p:strVal val="visible"/>
                                      </p:to>
                                    </p:set>
                                    <p:anim calcmode="lin" valueType="num">
                                      <p:cBhvr additive="base">
                                        <p:cTn id="277" dur="500" fill="hold"/>
                                        <p:tgtEl>
                                          <p:spTgt spid="43"/>
                                        </p:tgtEl>
                                        <p:attrNameLst>
                                          <p:attrName>ppt_x</p:attrName>
                                        </p:attrNameLst>
                                      </p:cBhvr>
                                      <p:tavLst>
                                        <p:tav tm="0">
                                          <p:val>
                                            <p:strVal val="0-#ppt_w/2"/>
                                          </p:val>
                                        </p:tav>
                                        <p:tav tm="100000">
                                          <p:val>
                                            <p:strVal val="#ppt_x"/>
                                          </p:val>
                                        </p:tav>
                                      </p:tavLst>
                                    </p:anim>
                                    <p:anim calcmode="lin" valueType="num">
                                      <p:cBhvr additive="base">
                                        <p:cTn id="278"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279" fill="hold">
                      <p:stCondLst>
                        <p:cond delay="indefinite"/>
                      </p:stCondLst>
                      <p:childTnLst>
                        <p:par>
                          <p:cTn id="280" fill="hold">
                            <p:stCondLst>
                              <p:cond delay="0"/>
                            </p:stCondLst>
                            <p:childTnLst>
                              <p:par>
                                <p:cTn id="281" presetID="2" presetClass="entr" presetSubtype="8" fill="hold" grpId="0" nodeType="clickEffect">
                                  <p:stCondLst>
                                    <p:cond delay="0"/>
                                  </p:stCondLst>
                                  <p:childTnLst>
                                    <p:set>
                                      <p:cBhvr>
                                        <p:cTn id="282" dur="1" fill="hold">
                                          <p:stCondLst>
                                            <p:cond delay="0"/>
                                          </p:stCondLst>
                                        </p:cTn>
                                        <p:tgtEl>
                                          <p:spTgt spid="42"/>
                                        </p:tgtEl>
                                        <p:attrNameLst>
                                          <p:attrName>style.visibility</p:attrName>
                                        </p:attrNameLst>
                                      </p:cBhvr>
                                      <p:to>
                                        <p:strVal val="visible"/>
                                      </p:to>
                                    </p:set>
                                    <p:anim calcmode="lin" valueType="num">
                                      <p:cBhvr additive="base">
                                        <p:cTn id="283" dur="500" fill="hold"/>
                                        <p:tgtEl>
                                          <p:spTgt spid="42"/>
                                        </p:tgtEl>
                                        <p:attrNameLst>
                                          <p:attrName>ppt_x</p:attrName>
                                        </p:attrNameLst>
                                      </p:cBhvr>
                                      <p:tavLst>
                                        <p:tav tm="0">
                                          <p:val>
                                            <p:strVal val="0-#ppt_w/2"/>
                                          </p:val>
                                        </p:tav>
                                        <p:tav tm="100000">
                                          <p:val>
                                            <p:strVal val="#ppt_x"/>
                                          </p:val>
                                        </p:tav>
                                      </p:tavLst>
                                    </p:anim>
                                    <p:anim calcmode="lin" valueType="num">
                                      <p:cBhvr additive="base">
                                        <p:cTn id="284"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285" fill="hold">
                      <p:stCondLst>
                        <p:cond delay="indefinite"/>
                      </p:stCondLst>
                      <p:childTnLst>
                        <p:par>
                          <p:cTn id="286" fill="hold">
                            <p:stCondLst>
                              <p:cond delay="0"/>
                            </p:stCondLst>
                            <p:childTnLst>
                              <p:par>
                                <p:cTn id="287" presetID="2" presetClass="entr" presetSubtype="8" fill="hold" grpId="0" nodeType="clickEffect">
                                  <p:stCondLst>
                                    <p:cond delay="0"/>
                                  </p:stCondLst>
                                  <p:childTnLst>
                                    <p:set>
                                      <p:cBhvr>
                                        <p:cTn id="288" dur="1" fill="hold">
                                          <p:stCondLst>
                                            <p:cond delay="0"/>
                                          </p:stCondLst>
                                        </p:cTn>
                                        <p:tgtEl>
                                          <p:spTgt spid="41"/>
                                        </p:tgtEl>
                                        <p:attrNameLst>
                                          <p:attrName>style.visibility</p:attrName>
                                        </p:attrNameLst>
                                      </p:cBhvr>
                                      <p:to>
                                        <p:strVal val="visible"/>
                                      </p:to>
                                    </p:set>
                                    <p:anim calcmode="lin" valueType="num">
                                      <p:cBhvr additive="base">
                                        <p:cTn id="289" dur="500" fill="hold"/>
                                        <p:tgtEl>
                                          <p:spTgt spid="41"/>
                                        </p:tgtEl>
                                        <p:attrNameLst>
                                          <p:attrName>ppt_x</p:attrName>
                                        </p:attrNameLst>
                                      </p:cBhvr>
                                      <p:tavLst>
                                        <p:tav tm="0">
                                          <p:val>
                                            <p:strVal val="0-#ppt_w/2"/>
                                          </p:val>
                                        </p:tav>
                                        <p:tav tm="100000">
                                          <p:val>
                                            <p:strVal val="#ppt_x"/>
                                          </p:val>
                                        </p:tav>
                                      </p:tavLst>
                                    </p:anim>
                                    <p:anim calcmode="lin" valueType="num">
                                      <p:cBhvr additive="base">
                                        <p:cTn id="290"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291" fill="hold">
                      <p:stCondLst>
                        <p:cond delay="indefinite"/>
                      </p:stCondLst>
                      <p:childTnLst>
                        <p:par>
                          <p:cTn id="292" fill="hold">
                            <p:stCondLst>
                              <p:cond delay="0"/>
                            </p:stCondLst>
                            <p:childTnLst>
                              <p:par>
                                <p:cTn id="293" presetID="16" presetClass="entr" presetSubtype="42" fill="hold" grpId="0" nodeType="clickEffect">
                                  <p:stCondLst>
                                    <p:cond delay="0"/>
                                  </p:stCondLst>
                                  <p:childTnLst>
                                    <p:set>
                                      <p:cBhvr>
                                        <p:cTn id="294" dur="1" fill="hold">
                                          <p:stCondLst>
                                            <p:cond delay="0"/>
                                          </p:stCondLst>
                                        </p:cTn>
                                        <p:tgtEl>
                                          <p:spTgt spid="53">
                                            <p:txEl>
                                              <p:pRg st="0" end="0"/>
                                            </p:txEl>
                                          </p:spTgt>
                                        </p:tgtEl>
                                        <p:attrNameLst>
                                          <p:attrName>style.visibility</p:attrName>
                                        </p:attrNameLst>
                                      </p:cBhvr>
                                      <p:to>
                                        <p:strVal val="visible"/>
                                      </p:to>
                                    </p:set>
                                    <p:animEffect transition="in" filter="barn(outHorizontal)">
                                      <p:cBhvr>
                                        <p:cTn id="295" dur="500"/>
                                        <p:tgtEl>
                                          <p:spTgt spid="53">
                                            <p:txEl>
                                              <p:pRg st="0" end="0"/>
                                            </p:txEl>
                                          </p:spTgt>
                                        </p:tgtEl>
                                      </p:cBhvr>
                                    </p:animEffect>
                                  </p:childTnLst>
                                </p:cTn>
                              </p:par>
                            </p:childTnLst>
                          </p:cTn>
                        </p:par>
                      </p:childTnLst>
                    </p:cTn>
                  </p:par>
                  <p:par>
                    <p:cTn id="296" fill="hold">
                      <p:stCondLst>
                        <p:cond delay="indefinite"/>
                      </p:stCondLst>
                      <p:childTnLst>
                        <p:par>
                          <p:cTn id="297" fill="hold">
                            <p:stCondLst>
                              <p:cond delay="0"/>
                            </p:stCondLst>
                            <p:childTnLst>
                              <p:par>
                                <p:cTn id="298" presetID="16" presetClass="entr" presetSubtype="42" fill="hold" grpId="0" nodeType="clickEffect">
                                  <p:stCondLst>
                                    <p:cond delay="0"/>
                                  </p:stCondLst>
                                  <p:childTnLst>
                                    <p:set>
                                      <p:cBhvr>
                                        <p:cTn id="299" dur="1" fill="hold">
                                          <p:stCondLst>
                                            <p:cond delay="0"/>
                                          </p:stCondLst>
                                        </p:cTn>
                                        <p:tgtEl>
                                          <p:spTgt spid="53">
                                            <p:txEl>
                                              <p:pRg st="1" end="1"/>
                                            </p:txEl>
                                          </p:spTgt>
                                        </p:tgtEl>
                                        <p:attrNameLst>
                                          <p:attrName>style.visibility</p:attrName>
                                        </p:attrNameLst>
                                      </p:cBhvr>
                                      <p:to>
                                        <p:strVal val="visible"/>
                                      </p:to>
                                    </p:set>
                                    <p:animEffect transition="in" filter="barn(outHorizontal)">
                                      <p:cBhvr>
                                        <p:cTn id="300" dur="500"/>
                                        <p:tgtEl>
                                          <p:spTgt spid="53">
                                            <p:txEl>
                                              <p:pRg st="1" end="1"/>
                                            </p:txEl>
                                          </p:spTgt>
                                        </p:tgtEl>
                                      </p:cBhvr>
                                    </p:animEffect>
                                  </p:childTnLst>
                                </p:cTn>
                              </p:par>
                            </p:childTnLst>
                          </p:cTn>
                        </p:par>
                      </p:childTnLst>
                    </p:cTn>
                  </p:par>
                  <p:par>
                    <p:cTn id="301" fill="hold">
                      <p:stCondLst>
                        <p:cond delay="indefinite"/>
                      </p:stCondLst>
                      <p:childTnLst>
                        <p:par>
                          <p:cTn id="302" fill="hold">
                            <p:stCondLst>
                              <p:cond delay="0"/>
                            </p:stCondLst>
                            <p:childTnLst>
                              <p:par>
                                <p:cTn id="303" presetID="16" presetClass="entr" presetSubtype="42" fill="hold" grpId="0" nodeType="clickEffect">
                                  <p:stCondLst>
                                    <p:cond delay="0"/>
                                  </p:stCondLst>
                                  <p:childTnLst>
                                    <p:set>
                                      <p:cBhvr>
                                        <p:cTn id="304" dur="1" fill="hold">
                                          <p:stCondLst>
                                            <p:cond delay="0"/>
                                          </p:stCondLst>
                                        </p:cTn>
                                        <p:tgtEl>
                                          <p:spTgt spid="53">
                                            <p:txEl>
                                              <p:pRg st="2" end="2"/>
                                            </p:txEl>
                                          </p:spTgt>
                                        </p:tgtEl>
                                        <p:attrNameLst>
                                          <p:attrName>style.visibility</p:attrName>
                                        </p:attrNameLst>
                                      </p:cBhvr>
                                      <p:to>
                                        <p:strVal val="visible"/>
                                      </p:to>
                                    </p:set>
                                    <p:animEffect transition="in" filter="barn(outHorizontal)">
                                      <p:cBhvr>
                                        <p:cTn id="305" dur="500"/>
                                        <p:tgtEl>
                                          <p:spTgt spid="5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utoUpdateAnimBg="0"/>
      <p:bldP spid="30" grpId="0" autoUpdateAnimBg="0"/>
      <p:bldP spid="31" grpId="0" autoUpdateAnimBg="0"/>
      <p:bldP spid="32" grpId="0" autoUpdateAnimBg="0"/>
      <p:bldP spid="33" grpId="0" autoUpdateAnimBg="0"/>
      <p:bldP spid="34" grpId="0" autoUpdateAnimBg="0"/>
      <p:bldP spid="35" grpId="0" autoUpdateAnimBg="0"/>
      <p:bldP spid="36" grpId="0" autoUpdateAnimBg="0"/>
      <p:bldP spid="37" grpId="0" autoUpdateAnimBg="0"/>
      <p:bldP spid="38" grpId="0" autoUpdateAnimBg="0"/>
      <p:bldP spid="39" grpId="0" autoUpdateAnimBg="0"/>
      <p:bldP spid="40" grpId="0" autoUpdateAnimBg="0"/>
      <p:bldP spid="41" grpId="0" autoUpdateAnimBg="0"/>
      <p:bldP spid="42" grpId="0" autoUpdateAnimBg="0"/>
      <p:bldP spid="43" grpId="0" autoUpdateAnimBg="0"/>
      <p:bldP spid="44" grpId="0" autoUpdateAnimBg="0"/>
      <p:bldP spid="45" grpId="0" autoUpdateAnimBg="0"/>
      <p:bldP spid="46" grpId="0" autoUpdateAnimBg="0"/>
      <p:bldP spid="47" grpId="0" autoUpdateAnimBg="0"/>
      <p:bldP spid="48" grpId="0" autoUpdateAnimBg="0"/>
      <p:bldP spid="49" grpId="0" autoUpdateAnimBg="0"/>
      <p:bldP spid="50" grpId="0" autoUpdateAnimBg="0"/>
      <p:bldP spid="51" grpId="0" autoUpdateAnimBg="0"/>
      <p:bldP spid="52" grpId="0" autoUpdateAnimBg="0"/>
      <p:bldP spid="53"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RAID2</a:t>
            </a:r>
            <a:endParaRPr kumimoji="1" lang="zh-CN" altLang="en-US" dirty="0"/>
          </a:p>
        </p:txBody>
      </p:sp>
      <p:sp>
        <p:nvSpPr>
          <p:cNvPr id="3" name="Content Placeholder 2"/>
          <p:cNvSpPr>
            <a:spLocks noGrp="1"/>
          </p:cNvSpPr>
          <p:nvPr>
            <p:ph idx="1"/>
          </p:nvPr>
        </p:nvSpPr>
        <p:spPr/>
        <p:txBody>
          <a:bodyPr/>
          <a:lstStyle/>
          <a:p>
            <a:r>
              <a:rPr lang="en-US" altLang="zh-CN" dirty="0"/>
              <a:t>RAID 2</a:t>
            </a:r>
            <a:r>
              <a:rPr lang="zh-CN" altLang="en-US" dirty="0"/>
              <a:t>的工作单位为字，可能的话甚至可以是字节。首先我们可以想象将单个虚拟磁盘上的字节分解成一对</a:t>
            </a:r>
            <a:r>
              <a:rPr lang="en-US" altLang="zh-CN" dirty="0"/>
              <a:t>4</a:t>
            </a:r>
            <a:r>
              <a:rPr lang="zh-CN" altLang="en-US" dirty="0"/>
              <a:t>位的半字节，对每个半字节加上</a:t>
            </a:r>
            <a:r>
              <a:rPr lang="en-US" altLang="zh-CN" dirty="0"/>
              <a:t>3</a:t>
            </a:r>
            <a:r>
              <a:rPr lang="zh-CN" altLang="en-US" dirty="0"/>
              <a:t>位海明码形成</a:t>
            </a:r>
            <a:r>
              <a:rPr lang="en-US" altLang="zh-CN" dirty="0"/>
              <a:t>7</a:t>
            </a:r>
            <a:r>
              <a:rPr lang="zh-CN" altLang="en-US" dirty="0"/>
              <a:t>位字，即其中</a:t>
            </a:r>
            <a:r>
              <a:rPr lang="en-US" altLang="zh-CN" dirty="0"/>
              <a:t>1</a:t>
            </a:r>
            <a:r>
              <a:rPr lang="zh-CN" altLang="en-US" dirty="0"/>
              <a:t>、</a:t>
            </a:r>
            <a:r>
              <a:rPr lang="en-US" altLang="zh-CN" dirty="0"/>
              <a:t>2</a:t>
            </a:r>
            <a:r>
              <a:rPr lang="zh-CN" altLang="en-US" dirty="0"/>
              <a:t>、</a:t>
            </a:r>
            <a:r>
              <a:rPr lang="en-US" altLang="zh-CN" dirty="0"/>
              <a:t>4</a:t>
            </a:r>
            <a:r>
              <a:rPr lang="zh-CN" altLang="en-US" dirty="0"/>
              <a:t>位做校验位。然后，用下图所示的七个驱动器的磁头和旋转同步，就可能将整个海明码字写在七个驱动器上，每个驱动器一位。</a:t>
            </a:r>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33</a:t>
            </a:fld>
            <a:endParaRPr lang="zh-CN" altLang="en-US">
              <a:solidFill>
                <a:srgbClr val="1F497D"/>
              </a:solidFill>
            </a:endParaRPr>
          </a:p>
        </p:txBody>
      </p:sp>
    </p:spTree>
    <p:extLst>
      <p:ext uri="{BB962C8B-B14F-4D97-AF65-F5344CB8AC3E}">
        <p14:creationId xmlns:p14="http://schemas.microsoft.com/office/powerpoint/2010/main" val="14305100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RAID2</a:t>
            </a:r>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34</a:t>
            </a:fld>
            <a:endParaRPr lang="zh-CN" altLang="en-US">
              <a:solidFill>
                <a:srgbClr val="1F497D"/>
              </a:solidFill>
            </a:endParaRPr>
          </a:p>
        </p:txBody>
      </p:sp>
      <p:sp>
        <p:nvSpPr>
          <p:cNvPr id="5" name="AutoShape 2"/>
          <p:cNvSpPr>
            <a:spLocks noChangeArrowheads="1"/>
          </p:cNvSpPr>
          <p:nvPr/>
        </p:nvSpPr>
        <p:spPr bwMode="auto">
          <a:xfrm>
            <a:off x="304800" y="2209800"/>
            <a:ext cx="914400" cy="1752600"/>
          </a:xfrm>
          <a:prstGeom prst="can">
            <a:avLst>
              <a:gd name="adj" fmla="val 47917"/>
            </a:avLst>
          </a:prstGeom>
          <a:solidFill>
            <a:schemeClr val="bg1">
              <a:alpha val="50000"/>
            </a:schemeClr>
          </a:solidFill>
          <a:ln w="9525">
            <a:solidFill>
              <a:schemeClr val="tx1"/>
            </a:solidFill>
            <a:round/>
            <a:headEnd/>
            <a:tailEnd/>
          </a:ln>
        </p:spPr>
        <p:txBody>
          <a:bodyPr wrap="none" anchor="ctr"/>
          <a:lstStyle/>
          <a:p>
            <a:endParaRPr lang="zh-CN" altLang="en-US"/>
          </a:p>
        </p:txBody>
      </p:sp>
      <p:sp>
        <p:nvSpPr>
          <p:cNvPr id="6" name="Arc 3"/>
          <p:cNvSpPr>
            <a:spLocks/>
          </p:cNvSpPr>
          <p:nvPr/>
        </p:nvSpPr>
        <p:spPr bwMode="auto">
          <a:xfrm rot="20047518" flipH="1" flipV="1">
            <a:off x="373063" y="3119438"/>
            <a:ext cx="762000" cy="46196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7" name="Arc 4"/>
          <p:cNvSpPr>
            <a:spLocks/>
          </p:cNvSpPr>
          <p:nvPr/>
        </p:nvSpPr>
        <p:spPr bwMode="auto">
          <a:xfrm rot="20047518" flipH="1" flipV="1">
            <a:off x="381000" y="2667000"/>
            <a:ext cx="762000" cy="4619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8" name="AutoShape 5"/>
          <p:cNvSpPr>
            <a:spLocks noChangeArrowheads="1"/>
          </p:cNvSpPr>
          <p:nvPr/>
        </p:nvSpPr>
        <p:spPr bwMode="auto">
          <a:xfrm>
            <a:off x="7467600" y="2209800"/>
            <a:ext cx="914400" cy="1752600"/>
          </a:xfrm>
          <a:prstGeom prst="can">
            <a:avLst>
              <a:gd name="adj" fmla="val 47917"/>
            </a:avLst>
          </a:prstGeom>
          <a:solidFill>
            <a:srgbClr val="FFFFFF">
              <a:alpha val="50000"/>
            </a:srgbClr>
          </a:solidFill>
          <a:ln w="9525">
            <a:solidFill>
              <a:schemeClr val="tx1"/>
            </a:solidFill>
            <a:round/>
            <a:headEnd/>
            <a:tailEnd/>
          </a:ln>
        </p:spPr>
        <p:txBody>
          <a:bodyPr wrap="none" anchor="ctr"/>
          <a:lstStyle/>
          <a:p>
            <a:endParaRPr lang="zh-CN" altLang="en-US"/>
          </a:p>
        </p:txBody>
      </p:sp>
      <p:sp>
        <p:nvSpPr>
          <p:cNvPr id="9" name="Arc 6"/>
          <p:cNvSpPr>
            <a:spLocks/>
          </p:cNvSpPr>
          <p:nvPr/>
        </p:nvSpPr>
        <p:spPr bwMode="auto">
          <a:xfrm rot="20047518" flipH="1" flipV="1">
            <a:off x="7535863" y="3119438"/>
            <a:ext cx="762000" cy="46196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0" name="Arc 7"/>
          <p:cNvSpPr>
            <a:spLocks/>
          </p:cNvSpPr>
          <p:nvPr/>
        </p:nvSpPr>
        <p:spPr bwMode="auto">
          <a:xfrm rot="20047518" flipH="1" flipV="1">
            <a:off x="7543800" y="2667000"/>
            <a:ext cx="762000" cy="4619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1" name="AutoShape 8"/>
          <p:cNvSpPr>
            <a:spLocks noChangeArrowheads="1"/>
          </p:cNvSpPr>
          <p:nvPr/>
        </p:nvSpPr>
        <p:spPr bwMode="auto">
          <a:xfrm>
            <a:off x="6248400" y="2209800"/>
            <a:ext cx="914400" cy="1752600"/>
          </a:xfrm>
          <a:prstGeom prst="can">
            <a:avLst>
              <a:gd name="adj" fmla="val 47917"/>
            </a:avLst>
          </a:prstGeom>
          <a:solidFill>
            <a:schemeClr val="bg1">
              <a:alpha val="50000"/>
            </a:schemeClr>
          </a:solidFill>
          <a:ln w="9525">
            <a:solidFill>
              <a:schemeClr val="tx1"/>
            </a:solidFill>
            <a:round/>
            <a:headEnd/>
            <a:tailEnd/>
          </a:ln>
        </p:spPr>
        <p:txBody>
          <a:bodyPr wrap="none" anchor="ctr"/>
          <a:lstStyle/>
          <a:p>
            <a:endParaRPr lang="zh-CN" altLang="en-US"/>
          </a:p>
        </p:txBody>
      </p:sp>
      <p:sp>
        <p:nvSpPr>
          <p:cNvPr id="12" name="Arc 9"/>
          <p:cNvSpPr>
            <a:spLocks/>
          </p:cNvSpPr>
          <p:nvPr/>
        </p:nvSpPr>
        <p:spPr bwMode="auto">
          <a:xfrm rot="20047518" flipH="1" flipV="1">
            <a:off x="6316663" y="3119438"/>
            <a:ext cx="762000" cy="46196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3" name="Arc 10"/>
          <p:cNvSpPr>
            <a:spLocks/>
          </p:cNvSpPr>
          <p:nvPr/>
        </p:nvSpPr>
        <p:spPr bwMode="auto">
          <a:xfrm rot="20047518" flipH="1" flipV="1">
            <a:off x="6324600" y="2667000"/>
            <a:ext cx="762000" cy="4619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4" name="AutoShape 11"/>
          <p:cNvSpPr>
            <a:spLocks noChangeArrowheads="1"/>
          </p:cNvSpPr>
          <p:nvPr/>
        </p:nvSpPr>
        <p:spPr bwMode="auto">
          <a:xfrm>
            <a:off x="5105400" y="2209800"/>
            <a:ext cx="914400" cy="1752600"/>
          </a:xfrm>
          <a:prstGeom prst="can">
            <a:avLst>
              <a:gd name="adj" fmla="val 47917"/>
            </a:avLst>
          </a:prstGeom>
          <a:solidFill>
            <a:schemeClr val="bg1">
              <a:alpha val="50000"/>
            </a:schemeClr>
          </a:solidFill>
          <a:ln w="9525">
            <a:solidFill>
              <a:schemeClr val="tx1"/>
            </a:solidFill>
            <a:round/>
            <a:headEnd/>
            <a:tailEnd/>
          </a:ln>
        </p:spPr>
        <p:txBody>
          <a:bodyPr wrap="none" anchor="ctr"/>
          <a:lstStyle/>
          <a:p>
            <a:endParaRPr lang="zh-CN" altLang="en-US"/>
          </a:p>
        </p:txBody>
      </p:sp>
      <p:sp>
        <p:nvSpPr>
          <p:cNvPr id="15" name="Arc 12"/>
          <p:cNvSpPr>
            <a:spLocks/>
          </p:cNvSpPr>
          <p:nvPr/>
        </p:nvSpPr>
        <p:spPr bwMode="auto">
          <a:xfrm rot="20047518" flipH="1" flipV="1">
            <a:off x="5173663" y="3119438"/>
            <a:ext cx="762000" cy="46196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6" name="Arc 13"/>
          <p:cNvSpPr>
            <a:spLocks/>
          </p:cNvSpPr>
          <p:nvPr/>
        </p:nvSpPr>
        <p:spPr bwMode="auto">
          <a:xfrm rot="20047518" flipH="1" flipV="1">
            <a:off x="5181600" y="2667000"/>
            <a:ext cx="762000" cy="4619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7" name="AutoShape 14"/>
          <p:cNvSpPr>
            <a:spLocks noChangeArrowheads="1"/>
          </p:cNvSpPr>
          <p:nvPr/>
        </p:nvSpPr>
        <p:spPr bwMode="auto">
          <a:xfrm>
            <a:off x="3962400" y="2209800"/>
            <a:ext cx="914400" cy="1752600"/>
          </a:xfrm>
          <a:prstGeom prst="can">
            <a:avLst>
              <a:gd name="adj" fmla="val 47917"/>
            </a:avLst>
          </a:prstGeom>
          <a:solidFill>
            <a:schemeClr val="bg1">
              <a:alpha val="50000"/>
            </a:schemeClr>
          </a:solidFill>
          <a:ln w="9525">
            <a:solidFill>
              <a:schemeClr val="tx1"/>
            </a:solidFill>
            <a:round/>
            <a:headEnd/>
            <a:tailEnd/>
          </a:ln>
        </p:spPr>
        <p:txBody>
          <a:bodyPr wrap="none" anchor="ctr"/>
          <a:lstStyle/>
          <a:p>
            <a:endParaRPr lang="zh-CN" altLang="en-US"/>
          </a:p>
        </p:txBody>
      </p:sp>
      <p:sp>
        <p:nvSpPr>
          <p:cNvPr id="18" name="Arc 15"/>
          <p:cNvSpPr>
            <a:spLocks/>
          </p:cNvSpPr>
          <p:nvPr/>
        </p:nvSpPr>
        <p:spPr bwMode="auto">
          <a:xfrm rot="20047518" flipH="1" flipV="1">
            <a:off x="4030663" y="3119438"/>
            <a:ext cx="762000" cy="46196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9" name="Arc 16"/>
          <p:cNvSpPr>
            <a:spLocks/>
          </p:cNvSpPr>
          <p:nvPr/>
        </p:nvSpPr>
        <p:spPr bwMode="auto">
          <a:xfrm rot="20047518" flipH="1" flipV="1">
            <a:off x="4038600" y="2667000"/>
            <a:ext cx="762000" cy="4619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20" name="AutoShape 17"/>
          <p:cNvSpPr>
            <a:spLocks noChangeArrowheads="1"/>
          </p:cNvSpPr>
          <p:nvPr/>
        </p:nvSpPr>
        <p:spPr bwMode="auto">
          <a:xfrm>
            <a:off x="2819400" y="2209800"/>
            <a:ext cx="914400" cy="1752600"/>
          </a:xfrm>
          <a:prstGeom prst="can">
            <a:avLst>
              <a:gd name="adj" fmla="val 47917"/>
            </a:avLst>
          </a:prstGeom>
          <a:solidFill>
            <a:schemeClr val="bg1">
              <a:alpha val="50000"/>
            </a:schemeClr>
          </a:solidFill>
          <a:ln w="9525">
            <a:solidFill>
              <a:schemeClr val="tx1"/>
            </a:solidFill>
            <a:round/>
            <a:headEnd/>
            <a:tailEnd/>
          </a:ln>
        </p:spPr>
        <p:txBody>
          <a:bodyPr wrap="none" anchor="ctr"/>
          <a:lstStyle/>
          <a:p>
            <a:endParaRPr lang="zh-CN" altLang="en-US"/>
          </a:p>
        </p:txBody>
      </p:sp>
      <p:sp>
        <p:nvSpPr>
          <p:cNvPr id="21" name="Arc 18"/>
          <p:cNvSpPr>
            <a:spLocks/>
          </p:cNvSpPr>
          <p:nvPr/>
        </p:nvSpPr>
        <p:spPr bwMode="auto">
          <a:xfrm rot="20047518" flipH="1" flipV="1">
            <a:off x="2887663" y="3119438"/>
            <a:ext cx="762000" cy="46196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22" name="Arc 19"/>
          <p:cNvSpPr>
            <a:spLocks/>
          </p:cNvSpPr>
          <p:nvPr/>
        </p:nvSpPr>
        <p:spPr bwMode="auto">
          <a:xfrm rot="20047518" flipH="1" flipV="1">
            <a:off x="2895600" y="2667000"/>
            <a:ext cx="762000" cy="4619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23" name="AutoShape 20"/>
          <p:cNvSpPr>
            <a:spLocks noChangeArrowheads="1"/>
          </p:cNvSpPr>
          <p:nvPr/>
        </p:nvSpPr>
        <p:spPr bwMode="auto">
          <a:xfrm>
            <a:off x="1600200" y="2209800"/>
            <a:ext cx="914400" cy="1752600"/>
          </a:xfrm>
          <a:prstGeom prst="can">
            <a:avLst>
              <a:gd name="adj" fmla="val 47917"/>
            </a:avLst>
          </a:prstGeom>
          <a:solidFill>
            <a:schemeClr val="bg1">
              <a:alpha val="50000"/>
            </a:schemeClr>
          </a:solidFill>
          <a:ln w="9525">
            <a:solidFill>
              <a:schemeClr val="tx1"/>
            </a:solidFill>
            <a:round/>
            <a:headEnd/>
            <a:tailEnd/>
          </a:ln>
        </p:spPr>
        <p:txBody>
          <a:bodyPr wrap="none" anchor="ctr"/>
          <a:lstStyle/>
          <a:p>
            <a:endParaRPr lang="zh-CN" altLang="en-US"/>
          </a:p>
        </p:txBody>
      </p:sp>
      <p:sp>
        <p:nvSpPr>
          <p:cNvPr id="24" name="Arc 21"/>
          <p:cNvSpPr>
            <a:spLocks/>
          </p:cNvSpPr>
          <p:nvPr/>
        </p:nvSpPr>
        <p:spPr bwMode="auto">
          <a:xfrm rot="20047518" flipH="1" flipV="1">
            <a:off x="1668463" y="3119438"/>
            <a:ext cx="762000" cy="46196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25" name="Arc 22"/>
          <p:cNvSpPr>
            <a:spLocks/>
          </p:cNvSpPr>
          <p:nvPr/>
        </p:nvSpPr>
        <p:spPr bwMode="auto">
          <a:xfrm rot="20047518" flipH="1" flipV="1">
            <a:off x="1676400" y="2667000"/>
            <a:ext cx="762000" cy="4619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26" name="Text Box 24"/>
          <p:cNvSpPr txBox="1">
            <a:spLocks noChangeArrowheads="1"/>
          </p:cNvSpPr>
          <p:nvPr/>
        </p:nvSpPr>
        <p:spPr bwMode="auto">
          <a:xfrm>
            <a:off x="381000" y="2590800"/>
            <a:ext cx="838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a:t>Bit1</a:t>
            </a:r>
          </a:p>
        </p:txBody>
      </p:sp>
      <p:sp>
        <p:nvSpPr>
          <p:cNvPr id="27" name="Text Box 25"/>
          <p:cNvSpPr txBox="1">
            <a:spLocks noChangeArrowheads="1"/>
          </p:cNvSpPr>
          <p:nvPr/>
        </p:nvSpPr>
        <p:spPr bwMode="auto">
          <a:xfrm>
            <a:off x="1676400" y="2590800"/>
            <a:ext cx="838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a:t>Bit2</a:t>
            </a:r>
          </a:p>
        </p:txBody>
      </p:sp>
      <p:sp>
        <p:nvSpPr>
          <p:cNvPr id="28" name="Text Box 26"/>
          <p:cNvSpPr txBox="1">
            <a:spLocks noChangeArrowheads="1"/>
          </p:cNvSpPr>
          <p:nvPr/>
        </p:nvSpPr>
        <p:spPr bwMode="auto">
          <a:xfrm>
            <a:off x="2971800" y="2590800"/>
            <a:ext cx="838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a:t>Bit3</a:t>
            </a:r>
          </a:p>
        </p:txBody>
      </p:sp>
      <p:sp>
        <p:nvSpPr>
          <p:cNvPr id="29" name="Text Box 27"/>
          <p:cNvSpPr txBox="1">
            <a:spLocks noChangeArrowheads="1"/>
          </p:cNvSpPr>
          <p:nvPr/>
        </p:nvSpPr>
        <p:spPr bwMode="auto">
          <a:xfrm>
            <a:off x="4038600" y="2590800"/>
            <a:ext cx="838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a:t>Bit4</a:t>
            </a:r>
          </a:p>
        </p:txBody>
      </p:sp>
      <p:sp>
        <p:nvSpPr>
          <p:cNvPr id="30" name="Text Box 28"/>
          <p:cNvSpPr txBox="1">
            <a:spLocks noChangeArrowheads="1"/>
          </p:cNvSpPr>
          <p:nvPr/>
        </p:nvSpPr>
        <p:spPr bwMode="auto">
          <a:xfrm>
            <a:off x="5181600" y="2590800"/>
            <a:ext cx="838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a:t>Bit5</a:t>
            </a:r>
          </a:p>
        </p:txBody>
      </p:sp>
      <p:sp>
        <p:nvSpPr>
          <p:cNvPr id="31" name="Text Box 29"/>
          <p:cNvSpPr txBox="1">
            <a:spLocks noChangeArrowheads="1"/>
          </p:cNvSpPr>
          <p:nvPr/>
        </p:nvSpPr>
        <p:spPr bwMode="auto">
          <a:xfrm>
            <a:off x="6400800" y="2590800"/>
            <a:ext cx="838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a:t>Bit6</a:t>
            </a:r>
          </a:p>
        </p:txBody>
      </p:sp>
      <p:sp>
        <p:nvSpPr>
          <p:cNvPr id="32" name="Text Box 30"/>
          <p:cNvSpPr txBox="1">
            <a:spLocks noChangeArrowheads="1"/>
          </p:cNvSpPr>
          <p:nvPr/>
        </p:nvSpPr>
        <p:spPr bwMode="auto">
          <a:xfrm>
            <a:off x="7620000" y="2590800"/>
            <a:ext cx="838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a:t>Bit7</a:t>
            </a:r>
          </a:p>
        </p:txBody>
      </p:sp>
      <p:sp>
        <p:nvSpPr>
          <p:cNvPr id="33" name="Text Box 31"/>
          <p:cNvSpPr txBox="1">
            <a:spLocks noChangeArrowheads="1"/>
          </p:cNvSpPr>
          <p:nvPr/>
        </p:nvSpPr>
        <p:spPr bwMode="auto">
          <a:xfrm>
            <a:off x="838200" y="4267200"/>
            <a:ext cx="6477000"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b="1"/>
              <a:t>1. </a:t>
            </a:r>
            <a:r>
              <a:rPr lang="zh-CN" altLang="en-US" b="1"/>
              <a:t>驱动器必须同步旋转</a:t>
            </a:r>
          </a:p>
          <a:p>
            <a:pPr eaLnBrk="1" hangingPunct="1">
              <a:spcBef>
                <a:spcPct val="50000"/>
              </a:spcBef>
            </a:pPr>
            <a:r>
              <a:rPr lang="en-US" altLang="zh-CN" b="1"/>
              <a:t>2. </a:t>
            </a:r>
            <a:r>
              <a:rPr lang="zh-CN" altLang="en-US" b="1"/>
              <a:t>驱动器个数要足够多</a:t>
            </a:r>
          </a:p>
          <a:p>
            <a:pPr eaLnBrk="1" hangingPunct="1">
              <a:spcBef>
                <a:spcPct val="50000"/>
              </a:spcBef>
            </a:pPr>
            <a:r>
              <a:rPr lang="en-US" altLang="zh-CN" b="1"/>
              <a:t>3. </a:t>
            </a:r>
            <a:r>
              <a:rPr lang="zh-CN" altLang="en-US" b="1"/>
              <a:t>需要多个控制器</a:t>
            </a:r>
          </a:p>
        </p:txBody>
      </p:sp>
      <p:pic>
        <p:nvPicPr>
          <p:cNvPr id="3" name="Picture 2"/>
          <p:cNvPicPr>
            <a:picLocks noChangeAspect="1"/>
          </p:cNvPicPr>
          <p:nvPr/>
        </p:nvPicPr>
        <p:blipFill>
          <a:blip r:embed="rId2"/>
          <a:stretch>
            <a:fillRect/>
          </a:stretch>
        </p:blipFill>
        <p:spPr>
          <a:xfrm>
            <a:off x="3679056" y="4220923"/>
            <a:ext cx="5213424" cy="2606712"/>
          </a:xfrm>
          <a:prstGeom prst="rect">
            <a:avLst/>
          </a:prstGeom>
        </p:spPr>
      </p:pic>
    </p:spTree>
    <p:extLst>
      <p:ext uri="{BB962C8B-B14F-4D97-AF65-F5344CB8AC3E}">
        <p14:creationId xmlns:p14="http://schemas.microsoft.com/office/powerpoint/2010/main" val="1461230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0-#ppt_w/2"/>
                                          </p:val>
                                        </p:tav>
                                        <p:tav tm="100000">
                                          <p:val>
                                            <p:strVal val="#ppt_x"/>
                                          </p:val>
                                        </p:tav>
                                      </p:tavLst>
                                    </p:anim>
                                    <p:anim calcmode="lin" valueType="num">
                                      <p:cBhvr additive="base">
                                        <p:cTn id="26"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0-#ppt_w/2"/>
                                          </p:val>
                                        </p:tav>
                                        <p:tav tm="100000">
                                          <p:val>
                                            <p:strVal val="#ppt_x"/>
                                          </p:val>
                                        </p:tav>
                                      </p:tavLst>
                                    </p:anim>
                                    <p:anim calcmode="lin" valueType="num">
                                      <p:cBhvr additive="base">
                                        <p:cTn id="32"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0-#ppt_w/2"/>
                                          </p:val>
                                        </p:tav>
                                        <p:tav tm="100000">
                                          <p:val>
                                            <p:strVal val="#ppt_x"/>
                                          </p:val>
                                        </p:tav>
                                      </p:tavLst>
                                    </p:anim>
                                    <p:anim calcmode="lin" valueType="num">
                                      <p:cBhvr additive="base">
                                        <p:cTn id="38"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0-#ppt_w/2"/>
                                          </p:val>
                                        </p:tav>
                                        <p:tav tm="100000">
                                          <p:val>
                                            <p:strVal val="#ppt_x"/>
                                          </p:val>
                                        </p:tav>
                                      </p:tavLst>
                                    </p:anim>
                                    <p:anim calcmode="lin" valueType="num">
                                      <p:cBhvr additive="base">
                                        <p:cTn id="44"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anim calcmode="lin" valueType="num">
                                      <p:cBhvr additive="base">
                                        <p:cTn id="49" dur="500" fill="hold"/>
                                        <p:tgtEl>
                                          <p:spTgt spid="27"/>
                                        </p:tgtEl>
                                        <p:attrNameLst>
                                          <p:attrName>ppt_x</p:attrName>
                                        </p:attrNameLst>
                                      </p:cBhvr>
                                      <p:tavLst>
                                        <p:tav tm="0">
                                          <p:val>
                                            <p:strVal val="0-#ppt_w/2"/>
                                          </p:val>
                                        </p:tav>
                                        <p:tav tm="100000">
                                          <p:val>
                                            <p:strVal val="#ppt_x"/>
                                          </p:val>
                                        </p:tav>
                                      </p:tavLst>
                                    </p:anim>
                                    <p:anim calcmode="lin" valueType="num">
                                      <p:cBhvr additive="base">
                                        <p:cTn id="50"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0-#ppt_w/2"/>
                                          </p:val>
                                        </p:tav>
                                        <p:tav tm="100000">
                                          <p:val>
                                            <p:strVal val="#ppt_x"/>
                                          </p:val>
                                        </p:tav>
                                      </p:tavLst>
                                    </p:anim>
                                    <p:anim calcmode="lin" valueType="num">
                                      <p:cBhvr additive="base">
                                        <p:cTn id="56"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additive="base">
                                        <p:cTn id="61" dur="500" fill="hold"/>
                                        <p:tgtEl>
                                          <p:spTgt spid="22"/>
                                        </p:tgtEl>
                                        <p:attrNameLst>
                                          <p:attrName>ppt_x</p:attrName>
                                        </p:attrNameLst>
                                      </p:cBhvr>
                                      <p:tavLst>
                                        <p:tav tm="0">
                                          <p:val>
                                            <p:strVal val="0-#ppt_w/2"/>
                                          </p:val>
                                        </p:tav>
                                        <p:tav tm="100000">
                                          <p:val>
                                            <p:strVal val="#ppt_x"/>
                                          </p:val>
                                        </p:tav>
                                      </p:tavLst>
                                    </p:anim>
                                    <p:anim calcmode="lin" valueType="num">
                                      <p:cBhvr additive="base">
                                        <p:cTn id="62"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500" fill="hold"/>
                                        <p:tgtEl>
                                          <p:spTgt spid="21"/>
                                        </p:tgtEl>
                                        <p:attrNameLst>
                                          <p:attrName>ppt_x</p:attrName>
                                        </p:attrNameLst>
                                      </p:cBhvr>
                                      <p:tavLst>
                                        <p:tav tm="0">
                                          <p:val>
                                            <p:strVal val="0-#ppt_w/2"/>
                                          </p:val>
                                        </p:tav>
                                        <p:tav tm="100000">
                                          <p:val>
                                            <p:strVal val="#ppt_x"/>
                                          </p:val>
                                        </p:tav>
                                      </p:tavLst>
                                    </p:anim>
                                    <p:anim calcmode="lin" valueType="num">
                                      <p:cBhvr additive="base">
                                        <p:cTn id="6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28"/>
                                        </p:tgtEl>
                                        <p:attrNameLst>
                                          <p:attrName>style.visibility</p:attrName>
                                        </p:attrNameLst>
                                      </p:cBhvr>
                                      <p:to>
                                        <p:strVal val="visible"/>
                                      </p:to>
                                    </p:set>
                                    <p:anim calcmode="lin" valueType="num">
                                      <p:cBhvr additive="base">
                                        <p:cTn id="73" dur="500" fill="hold"/>
                                        <p:tgtEl>
                                          <p:spTgt spid="28"/>
                                        </p:tgtEl>
                                        <p:attrNameLst>
                                          <p:attrName>ppt_x</p:attrName>
                                        </p:attrNameLst>
                                      </p:cBhvr>
                                      <p:tavLst>
                                        <p:tav tm="0">
                                          <p:val>
                                            <p:strVal val="0-#ppt_w/2"/>
                                          </p:val>
                                        </p:tav>
                                        <p:tav tm="100000">
                                          <p:val>
                                            <p:strVal val="#ppt_x"/>
                                          </p:val>
                                        </p:tav>
                                      </p:tavLst>
                                    </p:anim>
                                    <p:anim calcmode="lin" valueType="num">
                                      <p:cBhvr additive="base">
                                        <p:cTn id="74"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17"/>
                                        </p:tgtEl>
                                        <p:attrNameLst>
                                          <p:attrName>style.visibility</p:attrName>
                                        </p:attrNameLst>
                                      </p:cBhvr>
                                      <p:to>
                                        <p:strVal val="visible"/>
                                      </p:to>
                                    </p:set>
                                    <p:anim calcmode="lin" valueType="num">
                                      <p:cBhvr additive="base">
                                        <p:cTn id="79" dur="500" fill="hold"/>
                                        <p:tgtEl>
                                          <p:spTgt spid="17"/>
                                        </p:tgtEl>
                                        <p:attrNameLst>
                                          <p:attrName>ppt_x</p:attrName>
                                        </p:attrNameLst>
                                      </p:cBhvr>
                                      <p:tavLst>
                                        <p:tav tm="0">
                                          <p:val>
                                            <p:strVal val="0-#ppt_w/2"/>
                                          </p:val>
                                        </p:tav>
                                        <p:tav tm="100000">
                                          <p:val>
                                            <p:strVal val="#ppt_x"/>
                                          </p:val>
                                        </p:tav>
                                      </p:tavLst>
                                    </p:anim>
                                    <p:anim calcmode="lin" valueType="num">
                                      <p:cBhvr additive="base">
                                        <p:cTn id="80"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19"/>
                                        </p:tgtEl>
                                        <p:attrNameLst>
                                          <p:attrName>style.visibility</p:attrName>
                                        </p:attrNameLst>
                                      </p:cBhvr>
                                      <p:to>
                                        <p:strVal val="visible"/>
                                      </p:to>
                                    </p:set>
                                    <p:anim calcmode="lin" valueType="num">
                                      <p:cBhvr additive="base">
                                        <p:cTn id="85" dur="500" fill="hold"/>
                                        <p:tgtEl>
                                          <p:spTgt spid="19"/>
                                        </p:tgtEl>
                                        <p:attrNameLst>
                                          <p:attrName>ppt_x</p:attrName>
                                        </p:attrNameLst>
                                      </p:cBhvr>
                                      <p:tavLst>
                                        <p:tav tm="0">
                                          <p:val>
                                            <p:strVal val="0-#ppt_w/2"/>
                                          </p:val>
                                        </p:tav>
                                        <p:tav tm="100000">
                                          <p:val>
                                            <p:strVal val="#ppt_x"/>
                                          </p:val>
                                        </p:tav>
                                      </p:tavLst>
                                    </p:anim>
                                    <p:anim calcmode="lin" valueType="num">
                                      <p:cBhvr additive="base">
                                        <p:cTn id="8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8" fill="hold" grpId="0" nodeType="clickEffect">
                                  <p:stCondLst>
                                    <p:cond delay="0"/>
                                  </p:stCondLst>
                                  <p:childTnLst>
                                    <p:set>
                                      <p:cBhvr>
                                        <p:cTn id="90" dur="1" fill="hold">
                                          <p:stCondLst>
                                            <p:cond delay="0"/>
                                          </p:stCondLst>
                                        </p:cTn>
                                        <p:tgtEl>
                                          <p:spTgt spid="18"/>
                                        </p:tgtEl>
                                        <p:attrNameLst>
                                          <p:attrName>style.visibility</p:attrName>
                                        </p:attrNameLst>
                                      </p:cBhvr>
                                      <p:to>
                                        <p:strVal val="visible"/>
                                      </p:to>
                                    </p:set>
                                    <p:anim calcmode="lin" valueType="num">
                                      <p:cBhvr additive="base">
                                        <p:cTn id="91" dur="500" fill="hold"/>
                                        <p:tgtEl>
                                          <p:spTgt spid="18"/>
                                        </p:tgtEl>
                                        <p:attrNameLst>
                                          <p:attrName>ppt_x</p:attrName>
                                        </p:attrNameLst>
                                      </p:cBhvr>
                                      <p:tavLst>
                                        <p:tav tm="0">
                                          <p:val>
                                            <p:strVal val="0-#ppt_w/2"/>
                                          </p:val>
                                        </p:tav>
                                        <p:tav tm="100000">
                                          <p:val>
                                            <p:strVal val="#ppt_x"/>
                                          </p:val>
                                        </p:tav>
                                      </p:tavLst>
                                    </p:anim>
                                    <p:anim calcmode="lin" valueType="num">
                                      <p:cBhvr additive="base">
                                        <p:cTn id="92"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8" fill="hold" grpId="0" nodeType="clickEffect">
                                  <p:stCondLst>
                                    <p:cond delay="0"/>
                                  </p:stCondLst>
                                  <p:childTnLst>
                                    <p:set>
                                      <p:cBhvr>
                                        <p:cTn id="96" dur="1" fill="hold">
                                          <p:stCondLst>
                                            <p:cond delay="0"/>
                                          </p:stCondLst>
                                        </p:cTn>
                                        <p:tgtEl>
                                          <p:spTgt spid="29"/>
                                        </p:tgtEl>
                                        <p:attrNameLst>
                                          <p:attrName>style.visibility</p:attrName>
                                        </p:attrNameLst>
                                      </p:cBhvr>
                                      <p:to>
                                        <p:strVal val="visible"/>
                                      </p:to>
                                    </p:set>
                                    <p:anim calcmode="lin" valueType="num">
                                      <p:cBhvr additive="base">
                                        <p:cTn id="97" dur="500" fill="hold"/>
                                        <p:tgtEl>
                                          <p:spTgt spid="29"/>
                                        </p:tgtEl>
                                        <p:attrNameLst>
                                          <p:attrName>ppt_x</p:attrName>
                                        </p:attrNameLst>
                                      </p:cBhvr>
                                      <p:tavLst>
                                        <p:tav tm="0">
                                          <p:val>
                                            <p:strVal val="0-#ppt_w/2"/>
                                          </p:val>
                                        </p:tav>
                                        <p:tav tm="100000">
                                          <p:val>
                                            <p:strVal val="#ppt_x"/>
                                          </p:val>
                                        </p:tav>
                                      </p:tavLst>
                                    </p:anim>
                                    <p:anim calcmode="lin" valueType="num">
                                      <p:cBhvr additive="base">
                                        <p:cTn id="98"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8" fill="hold" grpId="0" nodeType="clickEffect">
                                  <p:stCondLst>
                                    <p:cond delay="0"/>
                                  </p:stCondLst>
                                  <p:childTnLst>
                                    <p:set>
                                      <p:cBhvr>
                                        <p:cTn id="102" dur="1" fill="hold">
                                          <p:stCondLst>
                                            <p:cond delay="0"/>
                                          </p:stCondLst>
                                        </p:cTn>
                                        <p:tgtEl>
                                          <p:spTgt spid="14"/>
                                        </p:tgtEl>
                                        <p:attrNameLst>
                                          <p:attrName>style.visibility</p:attrName>
                                        </p:attrNameLst>
                                      </p:cBhvr>
                                      <p:to>
                                        <p:strVal val="visible"/>
                                      </p:to>
                                    </p:set>
                                    <p:anim calcmode="lin" valueType="num">
                                      <p:cBhvr additive="base">
                                        <p:cTn id="103" dur="500" fill="hold"/>
                                        <p:tgtEl>
                                          <p:spTgt spid="14"/>
                                        </p:tgtEl>
                                        <p:attrNameLst>
                                          <p:attrName>ppt_x</p:attrName>
                                        </p:attrNameLst>
                                      </p:cBhvr>
                                      <p:tavLst>
                                        <p:tav tm="0">
                                          <p:val>
                                            <p:strVal val="0-#ppt_w/2"/>
                                          </p:val>
                                        </p:tav>
                                        <p:tav tm="100000">
                                          <p:val>
                                            <p:strVal val="#ppt_x"/>
                                          </p:val>
                                        </p:tav>
                                      </p:tavLst>
                                    </p:anim>
                                    <p:anim calcmode="lin" valueType="num">
                                      <p:cBhvr additive="base">
                                        <p:cTn id="104"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8" fill="hold" grpId="0" nodeType="clickEffect">
                                  <p:stCondLst>
                                    <p:cond delay="0"/>
                                  </p:stCondLst>
                                  <p:childTnLst>
                                    <p:set>
                                      <p:cBhvr>
                                        <p:cTn id="108" dur="1" fill="hold">
                                          <p:stCondLst>
                                            <p:cond delay="0"/>
                                          </p:stCondLst>
                                        </p:cTn>
                                        <p:tgtEl>
                                          <p:spTgt spid="16"/>
                                        </p:tgtEl>
                                        <p:attrNameLst>
                                          <p:attrName>style.visibility</p:attrName>
                                        </p:attrNameLst>
                                      </p:cBhvr>
                                      <p:to>
                                        <p:strVal val="visible"/>
                                      </p:to>
                                    </p:set>
                                    <p:anim calcmode="lin" valueType="num">
                                      <p:cBhvr additive="base">
                                        <p:cTn id="109" dur="500" fill="hold"/>
                                        <p:tgtEl>
                                          <p:spTgt spid="16"/>
                                        </p:tgtEl>
                                        <p:attrNameLst>
                                          <p:attrName>ppt_x</p:attrName>
                                        </p:attrNameLst>
                                      </p:cBhvr>
                                      <p:tavLst>
                                        <p:tav tm="0">
                                          <p:val>
                                            <p:strVal val="0-#ppt_w/2"/>
                                          </p:val>
                                        </p:tav>
                                        <p:tav tm="100000">
                                          <p:val>
                                            <p:strVal val="#ppt_x"/>
                                          </p:val>
                                        </p:tav>
                                      </p:tavLst>
                                    </p:anim>
                                    <p:anim calcmode="lin" valueType="num">
                                      <p:cBhvr additive="base">
                                        <p:cTn id="110"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8" fill="hold" grpId="0" nodeType="clickEffect">
                                  <p:stCondLst>
                                    <p:cond delay="0"/>
                                  </p:stCondLst>
                                  <p:childTnLst>
                                    <p:set>
                                      <p:cBhvr>
                                        <p:cTn id="114" dur="1" fill="hold">
                                          <p:stCondLst>
                                            <p:cond delay="0"/>
                                          </p:stCondLst>
                                        </p:cTn>
                                        <p:tgtEl>
                                          <p:spTgt spid="15"/>
                                        </p:tgtEl>
                                        <p:attrNameLst>
                                          <p:attrName>style.visibility</p:attrName>
                                        </p:attrNameLst>
                                      </p:cBhvr>
                                      <p:to>
                                        <p:strVal val="visible"/>
                                      </p:to>
                                    </p:set>
                                    <p:anim calcmode="lin" valueType="num">
                                      <p:cBhvr additive="base">
                                        <p:cTn id="115" dur="500" fill="hold"/>
                                        <p:tgtEl>
                                          <p:spTgt spid="15"/>
                                        </p:tgtEl>
                                        <p:attrNameLst>
                                          <p:attrName>ppt_x</p:attrName>
                                        </p:attrNameLst>
                                      </p:cBhvr>
                                      <p:tavLst>
                                        <p:tav tm="0">
                                          <p:val>
                                            <p:strVal val="0-#ppt_w/2"/>
                                          </p:val>
                                        </p:tav>
                                        <p:tav tm="100000">
                                          <p:val>
                                            <p:strVal val="#ppt_x"/>
                                          </p:val>
                                        </p:tav>
                                      </p:tavLst>
                                    </p:anim>
                                    <p:anim calcmode="lin" valueType="num">
                                      <p:cBhvr additive="base">
                                        <p:cTn id="116"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8" fill="hold" grpId="0" nodeType="clickEffect">
                                  <p:stCondLst>
                                    <p:cond delay="0"/>
                                  </p:stCondLst>
                                  <p:childTnLst>
                                    <p:set>
                                      <p:cBhvr>
                                        <p:cTn id="120" dur="1" fill="hold">
                                          <p:stCondLst>
                                            <p:cond delay="0"/>
                                          </p:stCondLst>
                                        </p:cTn>
                                        <p:tgtEl>
                                          <p:spTgt spid="30"/>
                                        </p:tgtEl>
                                        <p:attrNameLst>
                                          <p:attrName>style.visibility</p:attrName>
                                        </p:attrNameLst>
                                      </p:cBhvr>
                                      <p:to>
                                        <p:strVal val="visible"/>
                                      </p:to>
                                    </p:set>
                                    <p:anim calcmode="lin" valueType="num">
                                      <p:cBhvr additive="base">
                                        <p:cTn id="121" dur="500" fill="hold"/>
                                        <p:tgtEl>
                                          <p:spTgt spid="30"/>
                                        </p:tgtEl>
                                        <p:attrNameLst>
                                          <p:attrName>ppt_x</p:attrName>
                                        </p:attrNameLst>
                                      </p:cBhvr>
                                      <p:tavLst>
                                        <p:tav tm="0">
                                          <p:val>
                                            <p:strVal val="0-#ppt_w/2"/>
                                          </p:val>
                                        </p:tav>
                                        <p:tav tm="100000">
                                          <p:val>
                                            <p:strVal val="#ppt_x"/>
                                          </p:val>
                                        </p:tav>
                                      </p:tavLst>
                                    </p:anim>
                                    <p:anim calcmode="lin" valueType="num">
                                      <p:cBhvr additive="base">
                                        <p:cTn id="122"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8" fill="hold" grpId="0" nodeType="clickEffect">
                                  <p:stCondLst>
                                    <p:cond delay="0"/>
                                  </p:stCondLst>
                                  <p:childTnLst>
                                    <p:set>
                                      <p:cBhvr>
                                        <p:cTn id="126" dur="1" fill="hold">
                                          <p:stCondLst>
                                            <p:cond delay="0"/>
                                          </p:stCondLst>
                                        </p:cTn>
                                        <p:tgtEl>
                                          <p:spTgt spid="11"/>
                                        </p:tgtEl>
                                        <p:attrNameLst>
                                          <p:attrName>style.visibility</p:attrName>
                                        </p:attrNameLst>
                                      </p:cBhvr>
                                      <p:to>
                                        <p:strVal val="visible"/>
                                      </p:to>
                                    </p:set>
                                    <p:anim calcmode="lin" valueType="num">
                                      <p:cBhvr additive="base">
                                        <p:cTn id="127" dur="500" fill="hold"/>
                                        <p:tgtEl>
                                          <p:spTgt spid="11"/>
                                        </p:tgtEl>
                                        <p:attrNameLst>
                                          <p:attrName>ppt_x</p:attrName>
                                        </p:attrNameLst>
                                      </p:cBhvr>
                                      <p:tavLst>
                                        <p:tav tm="0">
                                          <p:val>
                                            <p:strVal val="0-#ppt_w/2"/>
                                          </p:val>
                                        </p:tav>
                                        <p:tav tm="100000">
                                          <p:val>
                                            <p:strVal val="#ppt_x"/>
                                          </p:val>
                                        </p:tav>
                                      </p:tavLst>
                                    </p:anim>
                                    <p:anim calcmode="lin" valueType="num">
                                      <p:cBhvr additive="base">
                                        <p:cTn id="12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8" fill="hold" grpId="0" nodeType="clickEffect">
                                  <p:stCondLst>
                                    <p:cond delay="0"/>
                                  </p:stCondLst>
                                  <p:childTnLst>
                                    <p:set>
                                      <p:cBhvr>
                                        <p:cTn id="132" dur="1" fill="hold">
                                          <p:stCondLst>
                                            <p:cond delay="0"/>
                                          </p:stCondLst>
                                        </p:cTn>
                                        <p:tgtEl>
                                          <p:spTgt spid="13"/>
                                        </p:tgtEl>
                                        <p:attrNameLst>
                                          <p:attrName>style.visibility</p:attrName>
                                        </p:attrNameLst>
                                      </p:cBhvr>
                                      <p:to>
                                        <p:strVal val="visible"/>
                                      </p:to>
                                    </p:set>
                                    <p:anim calcmode="lin" valueType="num">
                                      <p:cBhvr additive="base">
                                        <p:cTn id="133" dur="500" fill="hold"/>
                                        <p:tgtEl>
                                          <p:spTgt spid="13"/>
                                        </p:tgtEl>
                                        <p:attrNameLst>
                                          <p:attrName>ppt_x</p:attrName>
                                        </p:attrNameLst>
                                      </p:cBhvr>
                                      <p:tavLst>
                                        <p:tav tm="0">
                                          <p:val>
                                            <p:strVal val="0-#ppt_w/2"/>
                                          </p:val>
                                        </p:tav>
                                        <p:tav tm="100000">
                                          <p:val>
                                            <p:strVal val="#ppt_x"/>
                                          </p:val>
                                        </p:tav>
                                      </p:tavLst>
                                    </p:anim>
                                    <p:anim calcmode="lin" valueType="num">
                                      <p:cBhvr additive="base">
                                        <p:cTn id="13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8" fill="hold" grpId="0" nodeType="clickEffect">
                                  <p:stCondLst>
                                    <p:cond delay="0"/>
                                  </p:stCondLst>
                                  <p:childTnLst>
                                    <p:set>
                                      <p:cBhvr>
                                        <p:cTn id="138" dur="1" fill="hold">
                                          <p:stCondLst>
                                            <p:cond delay="0"/>
                                          </p:stCondLst>
                                        </p:cTn>
                                        <p:tgtEl>
                                          <p:spTgt spid="12"/>
                                        </p:tgtEl>
                                        <p:attrNameLst>
                                          <p:attrName>style.visibility</p:attrName>
                                        </p:attrNameLst>
                                      </p:cBhvr>
                                      <p:to>
                                        <p:strVal val="visible"/>
                                      </p:to>
                                    </p:set>
                                    <p:anim calcmode="lin" valueType="num">
                                      <p:cBhvr additive="base">
                                        <p:cTn id="139" dur="500" fill="hold"/>
                                        <p:tgtEl>
                                          <p:spTgt spid="12"/>
                                        </p:tgtEl>
                                        <p:attrNameLst>
                                          <p:attrName>ppt_x</p:attrName>
                                        </p:attrNameLst>
                                      </p:cBhvr>
                                      <p:tavLst>
                                        <p:tav tm="0">
                                          <p:val>
                                            <p:strVal val="0-#ppt_w/2"/>
                                          </p:val>
                                        </p:tav>
                                        <p:tav tm="100000">
                                          <p:val>
                                            <p:strVal val="#ppt_x"/>
                                          </p:val>
                                        </p:tav>
                                      </p:tavLst>
                                    </p:anim>
                                    <p:anim calcmode="lin" valueType="num">
                                      <p:cBhvr additive="base">
                                        <p:cTn id="140"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8" fill="hold" grpId="0" nodeType="clickEffect">
                                  <p:stCondLst>
                                    <p:cond delay="0"/>
                                  </p:stCondLst>
                                  <p:childTnLst>
                                    <p:set>
                                      <p:cBhvr>
                                        <p:cTn id="144" dur="1" fill="hold">
                                          <p:stCondLst>
                                            <p:cond delay="0"/>
                                          </p:stCondLst>
                                        </p:cTn>
                                        <p:tgtEl>
                                          <p:spTgt spid="31"/>
                                        </p:tgtEl>
                                        <p:attrNameLst>
                                          <p:attrName>style.visibility</p:attrName>
                                        </p:attrNameLst>
                                      </p:cBhvr>
                                      <p:to>
                                        <p:strVal val="visible"/>
                                      </p:to>
                                    </p:set>
                                    <p:anim calcmode="lin" valueType="num">
                                      <p:cBhvr additive="base">
                                        <p:cTn id="145" dur="500" fill="hold"/>
                                        <p:tgtEl>
                                          <p:spTgt spid="31"/>
                                        </p:tgtEl>
                                        <p:attrNameLst>
                                          <p:attrName>ppt_x</p:attrName>
                                        </p:attrNameLst>
                                      </p:cBhvr>
                                      <p:tavLst>
                                        <p:tav tm="0">
                                          <p:val>
                                            <p:strVal val="0-#ppt_w/2"/>
                                          </p:val>
                                        </p:tav>
                                        <p:tav tm="100000">
                                          <p:val>
                                            <p:strVal val="#ppt_x"/>
                                          </p:val>
                                        </p:tav>
                                      </p:tavLst>
                                    </p:anim>
                                    <p:anim calcmode="lin" valueType="num">
                                      <p:cBhvr additive="base">
                                        <p:cTn id="146"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2" presetClass="entr" presetSubtype="8" fill="hold" grpId="0" nodeType="clickEffect">
                                  <p:stCondLst>
                                    <p:cond delay="0"/>
                                  </p:stCondLst>
                                  <p:childTnLst>
                                    <p:set>
                                      <p:cBhvr>
                                        <p:cTn id="150" dur="1" fill="hold">
                                          <p:stCondLst>
                                            <p:cond delay="0"/>
                                          </p:stCondLst>
                                        </p:cTn>
                                        <p:tgtEl>
                                          <p:spTgt spid="8"/>
                                        </p:tgtEl>
                                        <p:attrNameLst>
                                          <p:attrName>style.visibility</p:attrName>
                                        </p:attrNameLst>
                                      </p:cBhvr>
                                      <p:to>
                                        <p:strVal val="visible"/>
                                      </p:to>
                                    </p:set>
                                    <p:anim calcmode="lin" valueType="num">
                                      <p:cBhvr additive="base">
                                        <p:cTn id="151" dur="500" fill="hold"/>
                                        <p:tgtEl>
                                          <p:spTgt spid="8"/>
                                        </p:tgtEl>
                                        <p:attrNameLst>
                                          <p:attrName>ppt_x</p:attrName>
                                        </p:attrNameLst>
                                      </p:cBhvr>
                                      <p:tavLst>
                                        <p:tav tm="0">
                                          <p:val>
                                            <p:strVal val="0-#ppt_w/2"/>
                                          </p:val>
                                        </p:tav>
                                        <p:tav tm="100000">
                                          <p:val>
                                            <p:strVal val="#ppt_x"/>
                                          </p:val>
                                        </p:tav>
                                      </p:tavLst>
                                    </p:anim>
                                    <p:anim calcmode="lin" valueType="num">
                                      <p:cBhvr additive="base">
                                        <p:cTn id="15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2" presetClass="entr" presetSubtype="8" fill="hold" grpId="0" nodeType="clickEffect">
                                  <p:stCondLst>
                                    <p:cond delay="0"/>
                                  </p:stCondLst>
                                  <p:childTnLst>
                                    <p:set>
                                      <p:cBhvr>
                                        <p:cTn id="156" dur="1" fill="hold">
                                          <p:stCondLst>
                                            <p:cond delay="0"/>
                                          </p:stCondLst>
                                        </p:cTn>
                                        <p:tgtEl>
                                          <p:spTgt spid="10"/>
                                        </p:tgtEl>
                                        <p:attrNameLst>
                                          <p:attrName>style.visibility</p:attrName>
                                        </p:attrNameLst>
                                      </p:cBhvr>
                                      <p:to>
                                        <p:strVal val="visible"/>
                                      </p:to>
                                    </p:set>
                                    <p:anim calcmode="lin" valueType="num">
                                      <p:cBhvr additive="base">
                                        <p:cTn id="157" dur="500" fill="hold"/>
                                        <p:tgtEl>
                                          <p:spTgt spid="10"/>
                                        </p:tgtEl>
                                        <p:attrNameLst>
                                          <p:attrName>ppt_x</p:attrName>
                                        </p:attrNameLst>
                                      </p:cBhvr>
                                      <p:tavLst>
                                        <p:tav tm="0">
                                          <p:val>
                                            <p:strVal val="0-#ppt_w/2"/>
                                          </p:val>
                                        </p:tav>
                                        <p:tav tm="100000">
                                          <p:val>
                                            <p:strVal val="#ppt_x"/>
                                          </p:val>
                                        </p:tav>
                                      </p:tavLst>
                                    </p:anim>
                                    <p:anim calcmode="lin" valueType="num">
                                      <p:cBhvr additive="base">
                                        <p:cTn id="15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 presetClass="entr" presetSubtype="8" fill="hold" grpId="0" nodeType="clickEffect">
                                  <p:stCondLst>
                                    <p:cond delay="0"/>
                                  </p:stCondLst>
                                  <p:childTnLst>
                                    <p:set>
                                      <p:cBhvr>
                                        <p:cTn id="162" dur="1" fill="hold">
                                          <p:stCondLst>
                                            <p:cond delay="0"/>
                                          </p:stCondLst>
                                        </p:cTn>
                                        <p:tgtEl>
                                          <p:spTgt spid="9"/>
                                        </p:tgtEl>
                                        <p:attrNameLst>
                                          <p:attrName>style.visibility</p:attrName>
                                        </p:attrNameLst>
                                      </p:cBhvr>
                                      <p:to>
                                        <p:strVal val="visible"/>
                                      </p:to>
                                    </p:set>
                                    <p:anim calcmode="lin" valueType="num">
                                      <p:cBhvr additive="base">
                                        <p:cTn id="163" dur="500" fill="hold"/>
                                        <p:tgtEl>
                                          <p:spTgt spid="9"/>
                                        </p:tgtEl>
                                        <p:attrNameLst>
                                          <p:attrName>ppt_x</p:attrName>
                                        </p:attrNameLst>
                                      </p:cBhvr>
                                      <p:tavLst>
                                        <p:tav tm="0">
                                          <p:val>
                                            <p:strVal val="0-#ppt_w/2"/>
                                          </p:val>
                                        </p:tav>
                                        <p:tav tm="100000">
                                          <p:val>
                                            <p:strVal val="#ppt_x"/>
                                          </p:val>
                                        </p:tav>
                                      </p:tavLst>
                                    </p:anim>
                                    <p:anim calcmode="lin" valueType="num">
                                      <p:cBhvr additive="base">
                                        <p:cTn id="16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8" fill="hold" grpId="0" nodeType="clickEffect">
                                  <p:stCondLst>
                                    <p:cond delay="0"/>
                                  </p:stCondLst>
                                  <p:childTnLst>
                                    <p:set>
                                      <p:cBhvr>
                                        <p:cTn id="168" dur="1" fill="hold">
                                          <p:stCondLst>
                                            <p:cond delay="0"/>
                                          </p:stCondLst>
                                        </p:cTn>
                                        <p:tgtEl>
                                          <p:spTgt spid="32"/>
                                        </p:tgtEl>
                                        <p:attrNameLst>
                                          <p:attrName>style.visibility</p:attrName>
                                        </p:attrNameLst>
                                      </p:cBhvr>
                                      <p:to>
                                        <p:strVal val="visible"/>
                                      </p:to>
                                    </p:set>
                                    <p:anim calcmode="lin" valueType="num">
                                      <p:cBhvr additive="base">
                                        <p:cTn id="169" dur="500" fill="hold"/>
                                        <p:tgtEl>
                                          <p:spTgt spid="32"/>
                                        </p:tgtEl>
                                        <p:attrNameLst>
                                          <p:attrName>ppt_x</p:attrName>
                                        </p:attrNameLst>
                                      </p:cBhvr>
                                      <p:tavLst>
                                        <p:tav tm="0">
                                          <p:val>
                                            <p:strVal val="0-#ppt_w/2"/>
                                          </p:val>
                                        </p:tav>
                                        <p:tav tm="100000">
                                          <p:val>
                                            <p:strVal val="#ppt_x"/>
                                          </p:val>
                                        </p:tav>
                                      </p:tavLst>
                                    </p:anim>
                                    <p:anim calcmode="lin" valueType="num">
                                      <p:cBhvr additive="base">
                                        <p:cTn id="170"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23" presetClass="entr" presetSubtype="528" fill="hold" grpId="0" nodeType="clickEffect">
                                  <p:stCondLst>
                                    <p:cond delay="0"/>
                                  </p:stCondLst>
                                  <p:iterate type="lt">
                                    <p:tmPct val="100000"/>
                                  </p:iterate>
                                  <p:childTnLst>
                                    <p:set>
                                      <p:cBhvr>
                                        <p:cTn id="174" dur="1" fill="hold">
                                          <p:stCondLst>
                                            <p:cond delay="0"/>
                                          </p:stCondLst>
                                        </p:cTn>
                                        <p:tgtEl>
                                          <p:spTgt spid="33">
                                            <p:txEl>
                                              <p:pRg st="0" end="0"/>
                                            </p:txEl>
                                          </p:spTgt>
                                        </p:tgtEl>
                                        <p:attrNameLst>
                                          <p:attrName>style.visibility</p:attrName>
                                        </p:attrNameLst>
                                      </p:cBhvr>
                                      <p:to>
                                        <p:strVal val="visible"/>
                                      </p:to>
                                    </p:set>
                                    <p:anim calcmode="lin" valueType="num">
                                      <p:cBhvr>
                                        <p:cTn id="175" dur="75" fill="hold"/>
                                        <p:tgtEl>
                                          <p:spTgt spid="33">
                                            <p:txEl>
                                              <p:pRg st="0" end="0"/>
                                            </p:txEl>
                                          </p:spTgt>
                                        </p:tgtEl>
                                        <p:attrNameLst>
                                          <p:attrName>ppt_w</p:attrName>
                                        </p:attrNameLst>
                                      </p:cBhvr>
                                      <p:tavLst>
                                        <p:tav tm="0">
                                          <p:val>
                                            <p:fltVal val="0"/>
                                          </p:val>
                                        </p:tav>
                                        <p:tav tm="100000">
                                          <p:val>
                                            <p:strVal val="#ppt_w"/>
                                          </p:val>
                                        </p:tav>
                                      </p:tavLst>
                                    </p:anim>
                                    <p:anim calcmode="lin" valueType="num">
                                      <p:cBhvr>
                                        <p:cTn id="176" dur="75" fill="hold"/>
                                        <p:tgtEl>
                                          <p:spTgt spid="33">
                                            <p:txEl>
                                              <p:pRg st="0" end="0"/>
                                            </p:txEl>
                                          </p:spTgt>
                                        </p:tgtEl>
                                        <p:attrNameLst>
                                          <p:attrName>ppt_h</p:attrName>
                                        </p:attrNameLst>
                                      </p:cBhvr>
                                      <p:tavLst>
                                        <p:tav tm="0">
                                          <p:val>
                                            <p:fltVal val="0"/>
                                          </p:val>
                                        </p:tav>
                                        <p:tav tm="100000">
                                          <p:val>
                                            <p:strVal val="#ppt_h"/>
                                          </p:val>
                                        </p:tav>
                                      </p:tavLst>
                                    </p:anim>
                                    <p:anim calcmode="lin" valueType="num">
                                      <p:cBhvr>
                                        <p:cTn id="177" dur="75" fill="hold"/>
                                        <p:tgtEl>
                                          <p:spTgt spid="33">
                                            <p:txEl>
                                              <p:pRg st="0" end="0"/>
                                            </p:txEl>
                                          </p:spTgt>
                                        </p:tgtEl>
                                        <p:attrNameLst>
                                          <p:attrName>ppt_x</p:attrName>
                                        </p:attrNameLst>
                                      </p:cBhvr>
                                      <p:tavLst>
                                        <p:tav tm="0">
                                          <p:val>
                                            <p:fltVal val="0.5"/>
                                          </p:val>
                                        </p:tav>
                                        <p:tav tm="100000">
                                          <p:val>
                                            <p:strVal val="#ppt_x"/>
                                          </p:val>
                                        </p:tav>
                                      </p:tavLst>
                                    </p:anim>
                                    <p:anim calcmode="lin" valueType="num">
                                      <p:cBhvr>
                                        <p:cTn id="178" dur="75" fill="hold"/>
                                        <p:tgtEl>
                                          <p:spTgt spid="33">
                                            <p:txEl>
                                              <p:pRg st="0" end="0"/>
                                            </p:txEl>
                                          </p:spTgt>
                                        </p:tgtEl>
                                        <p:attrNameLst>
                                          <p:attrName>ppt_y</p:attrName>
                                        </p:attrNameLst>
                                      </p:cBhvr>
                                      <p:tavLst>
                                        <p:tav tm="0">
                                          <p:val>
                                            <p:fltVal val="0.5"/>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23" presetClass="entr" presetSubtype="528" fill="hold" grpId="0" nodeType="clickEffect">
                                  <p:stCondLst>
                                    <p:cond delay="0"/>
                                  </p:stCondLst>
                                  <p:iterate type="lt">
                                    <p:tmPct val="100000"/>
                                  </p:iterate>
                                  <p:childTnLst>
                                    <p:set>
                                      <p:cBhvr>
                                        <p:cTn id="182" dur="1" fill="hold">
                                          <p:stCondLst>
                                            <p:cond delay="0"/>
                                          </p:stCondLst>
                                        </p:cTn>
                                        <p:tgtEl>
                                          <p:spTgt spid="33">
                                            <p:txEl>
                                              <p:pRg st="1" end="1"/>
                                            </p:txEl>
                                          </p:spTgt>
                                        </p:tgtEl>
                                        <p:attrNameLst>
                                          <p:attrName>style.visibility</p:attrName>
                                        </p:attrNameLst>
                                      </p:cBhvr>
                                      <p:to>
                                        <p:strVal val="visible"/>
                                      </p:to>
                                    </p:set>
                                    <p:anim calcmode="lin" valueType="num">
                                      <p:cBhvr>
                                        <p:cTn id="183" dur="75" fill="hold"/>
                                        <p:tgtEl>
                                          <p:spTgt spid="33">
                                            <p:txEl>
                                              <p:pRg st="1" end="1"/>
                                            </p:txEl>
                                          </p:spTgt>
                                        </p:tgtEl>
                                        <p:attrNameLst>
                                          <p:attrName>ppt_w</p:attrName>
                                        </p:attrNameLst>
                                      </p:cBhvr>
                                      <p:tavLst>
                                        <p:tav tm="0">
                                          <p:val>
                                            <p:fltVal val="0"/>
                                          </p:val>
                                        </p:tav>
                                        <p:tav tm="100000">
                                          <p:val>
                                            <p:strVal val="#ppt_w"/>
                                          </p:val>
                                        </p:tav>
                                      </p:tavLst>
                                    </p:anim>
                                    <p:anim calcmode="lin" valueType="num">
                                      <p:cBhvr>
                                        <p:cTn id="184" dur="75" fill="hold"/>
                                        <p:tgtEl>
                                          <p:spTgt spid="33">
                                            <p:txEl>
                                              <p:pRg st="1" end="1"/>
                                            </p:txEl>
                                          </p:spTgt>
                                        </p:tgtEl>
                                        <p:attrNameLst>
                                          <p:attrName>ppt_h</p:attrName>
                                        </p:attrNameLst>
                                      </p:cBhvr>
                                      <p:tavLst>
                                        <p:tav tm="0">
                                          <p:val>
                                            <p:fltVal val="0"/>
                                          </p:val>
                                        </p:tav>
                                        <p:tav tm="100000">
                                          <p:val>
                                            <p:strVal val="#ppt_h"/>
                                          </p:val>
                                        </p:tav>
                                      </p:tavLst>
                                    </p:anim>
                                    <p:anim calcmode="lin" valueType="num">
                                      <p:cBhvr>
                                        <p:cTn id="185" dur="75" fill="hold"/>
                                        <p:tgtEl>
                                          <p:spTgt spid="33">
                                            <p:txEl>
                                              <p:pRg st="1" end="1"/>
                                            </p:txEl>
                                          </p:spTgt>
                                        </p:tgtEl>
                                        <p:attrNameLst>
                                          <p:attrName>ppt_x</p:attrName>
                                        </p:attrNameLst>
                                      </p:cBhvr>
                                      <p:tavLst>
                                        <p:tav tm="0">
                                          <p:val>
                                            <p:fltVal val="0.5"/>
                                          </p:val>
                                        </p:tav>
                                        <p:tav tm="100000">
                                          <p:val>
                                            <p:strVal val="#ppt_x"/>
                                          </p:val>
                                        </p:tav>
                                      </p:tavLst>
                                    </p:anim>
                                    <p:anim calcmode="lin" valueType="num">
                                      <p:cBhvr>
                                        <p:cTn id="186" dur="75" fill="hold"/>
                                        <p:tgtEl>
                                          <p:spTgt spid="33">
                                            <p:txEl>
                                              <p:pRg st="1" end="1"/>
                                            </p:txEl>
                                          </p:spTgt>
                                        </p:tgtEl>
                                        <p:attrNameLst>
                                          <p:attrName>ppt_y</p:attrName>
                                        </p:attrNameLst>
                                      </p:cBhvr>
                                      <p:tavLst>
                                        <p:tav tm="0">
                                          <p:val>
                                            <p:fltVal val="0.5"/>
                                          </p:val>
                                        </p:tav>
                                        <p:tav tm="100000">
                                          <p:val>
                                            <p:strVal val="#ppt_y"/>
                                          </p:val>
                                        </p:tav>
                                      </p:tavLst>
                                    </p:anim>
                                  </p:childTnLst>
                                </p:cTn>
                              </p:par>
                            </p:childTnLst>
                          </p:cTn>
                        </p:par>
                      </p:childTnLst>
                    </p:cTn>
                  </p:par>
                  <p:par>
                    <p:cTn id="187" fill="hold">
                      <p:stCondLst>
                        <p:cond delay="indefinite"/>
                      </p:stCondLst>
                      <p:childTnLst>
                        <p:par>
                          <p:cTn id="188" fill="hold">
                            <p:stCondLst>
                              <p:cond delay="0"/>
                            </p:stCondLst>
                            <p:childTnLst>
                              <p:par>
                                <p:cTn id="189" presetID="23" presetClass="entr" presetSubtype="528" fill="hold" grpId="0" nodeType="clickEffect">
                                  <p:stCondLst>
                                    <p:cond delay="0"/>
                                  </p:stCondLst>
                                  <p:iterate type="lt">
                                    <p:tmPct val="100000"/>
                                  </p:iterate>
                                  <p:childTnLst>
                                    <p:set>
                                      <p:cBhvr>
                                        <p:cTn id="190" dur="1" fill="hold">
                                          <p:stCondLst>
                                            <p:cond delay="0"/>
                                          </p:stCondLst>
                                        </p:cTn>
                                        <p:tgtEl>
                                          <p:spTgt spid="33">
                                            <p:txEl>
                                              <p:pRg st="2" end="2"/>
                                            </p:txEl>
                                          </p:spTgt>
                                        </p:tgtEl>
                                        <p:attrNameLst>
                                          <p:attrName>style.visibility</p:attrName>
                                        </p:attrNameLst>
                                      </p:cBhvr>
                                      <p:to>
                                        <p:strVal val="visible"/>
                                      </p:to>
                                    </p:set>
                                    <p:anim calcmode="lin" valueType="num">
                                      <p:cBhvr>
                                        <p:cTn id="191" dur="75" fill="hold"/>
                                        <p:tgtEl>
                                          <p:spTgt spid="33">
                                            <p:txEl>
                                              <p:pRg st="2" end="2"/>
                                            </p:txEl>
                                          </p:spTgt>
                                        </p:tgtEl>
                                        <p:attrNameLst>
                                          <p:attrName>ppt_w</p:attrName>
                                        </p:attrNameLst>
                                      </p:cBhvr>
                                      <p:tavLst>
                                        <p:tav tm="0">
                                          <p:val>
                                            <p:fltVal val="0"/>
                                          </p:val>
                                        </p:tav>
                                        <p:tav tm="100000">
                                          <p:val>
                                            <p:strVal val="#ppt_w"/>
                                          </p:val>
                                        </p:tav>
                                      </p:tavLst>
                                    </p:anim>
                                    <p:anim calcmode="lin" valueType="num">
                                      <p:cBhvr>
                                        <p:cTn id="192" dur="75" fill="hold"/>
                                        <p:tgtEl>
                                          <p:spTgt spid="33">
                                            <p:txEl>
                                              <p:pRg st="2" end="2"/>
                                            </p:txEl>
                                          </p:spTgt>
                                        </p:tgtEl>
                                        <p:attrNameLst>
                                          <p:attrName>ppt_h</p:attrName>
                                        </p:attrNameLst>
                                      </p:cBhvr>
                                      <p:tavLst>
                                        <p:tav tm="0">
                                          <p:val>
                                            <p:fltVal val="0"/>
                                          </p:val>
                                        </p:tav>
                                        <p:tav tm="100000">
                                          <p:val>
                                            <p:strVal val="#ppt_h"/>
                                          </p:val>
                                        </p:tav>
                                      </p:tavLst>
                                    </p:anim>
                                    <p:anim calcmode="lin" valueType="num">
                                      <p:cBhvr>
                                        <p:cTn id="193" dur="75" fill="hold"/>
                                        <p:tgtEl>
                                          <p:spTgt spid="33">
                                            <p:txEl>
                                              <p:pRg st="2" end="2"/>
                                            </p:txEl>
                                          </p:spTgt>
                                        </p:tgtEl>
                                        <p:attrNameLst>
                                          <p:attrName>ppt_x</p:attrName>
                                        </p:attrNameLst>
                                      </p:cBhvr>
                                      <p:tavLst>
                                        <p:tav tm="0">
                                          <p:val>
                                            <p:fltVal val="0.5"/>
                                          </p:val>
                                        </p:tav>
                                        <p:tav tm="100000">
                                          <p:val>
                                            <p:strVal val="#ppt_x"/>
                                          </p:val>
                                        </p:tav>
                                      </p:tavLst>
                                    </p:anim>
                                    <p:anim calcmode="lin" valueType="num">
                                      <p:cBhvr>
                                        <p:cTn id="194" dur="75" fill="hold"/>
                                        <p:tgtEl>
                                          <p:spTgt spid="33">
                                            <p:txEl>
                                              <p:pRg st="2" end="2"/>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utoUpdateAnimBg="0"/>
      <p:bldP spid="27" grpId="0" autoUpdateAnimBg="0"/>
      <p:bldP spid="28" grpId="0" autoUpdateAnimBg="0"/>
      <p:bldP spid="29" grpId="0" autoUpdateAnimBg="0"/>
      <p:bldP spid="30" grpId="0" autoUpdateAnimBg="0"/>
      <p:bldP spid="31" grpId="0" autoUpdateAnimBg="0"/>
      <p:bldP spid="32" grpId="0" autoUpdateAnimBg="0"/>
      <p:bldP spid="33" grpId="0" build="p"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RAID3</a:t>
            </a:r>
            <a:endParaRPr kumimoji="1" lang="zh-CN" altLang="en-US" dirty="0"/>
          </a:p>
        </p:txBody>
      </p:sp>
      <p:sp>
        <p:nvSpPr>
          <p:cNvPr id="3" name="Content Placeholder 2"/>
          <p:cNvSpPr>
            <a:spLocks noGrp="1"/>
          </p:cNvSpPr>
          <p:nvPr>
            <p:ph idx="1"/>
          </p:nvPr>
        </p:nvSpPr>
        <p:spPr/>
        <p:txBody>
          <a:bodyPr/>
          <a:lstStyle/>
          <a:p>
            <a:r>
              <a:rPr lang="en-US" altLang="zh-CN" dirty="0"/>
              <a:t>RAID 3</a:t>
            </a:r>
            <a:r>
              <a:rPr lang="zh-CN" altLang="en-US" dirty="0"/>
              <a:t>是</a:t>
            </a:r>
            <a:r>
              <a:rPr lang="en-US" altLang="zh-CN" dirty="0"/>
              <a:t>RAID 2</a:t>
            </a:r>
            <a:r>
              <a:rPr lang="zh-CN" altLang="en-US" dirty="0"/>
              <a:t>的一个简化版本，它只需对每个字计算一个校验位，写到一个校验驱动器上。和</a:t>
            </a:r>
            <a:r>
              <a:rPr lang="en-US" altLang="zh-CN" dirty="0"/>
              <a:t>RAID 2</a:t>
            </a:r>
            <a:r>
              <a:rPr lang="zh-CN" altLang="en-US" dirty="0"/>
              <a:t>相同，驱动器之间必须严格同步，因为一个字被分布到多个驱动器中。</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35</a:t>
            </a:fld>
            <a:endParaRPr lang="zh-CN" altLang="en-US">
              <a:solidFill>
                <a:srgbClr val="1F497D"/>
              </a:solidFill>
            </a:endParaRPr>
          </a:p>
        </p:txBody>
      </p:sp>
    </p:spTree>
    <p:extLst>
      <p:ext uri="{BB962C8B-B14F-4D97-AF65-F5344CB8AC3E}">
        <p14:creationId xmlns:p14="http://schemas.microsoft.com/office/powerpoint/2010/main" val="13380219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RAID3</a:t>
            </a:r>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36</a:t>
            </a:fld>
            <a:endParaRPr lang="zh-CN" altLang="en-US">
              <a:solidFill>
                <a:srgbClr val="1F497D"/>
              </a:solidFill>
            </a:endParaRPr>
          </a:p>
        </p:txBody>
      </p:sp>
      <p:sp>
        <p:nvSpPr>
          <p:cNvPr id="5" name="AutoShape 2"/>
          <p:cNvSpPr>
            <a:spLocks noChangeArrowheads="1"/>
          </p:cNvSpPr>
          <p:nvPr/>
        </p:nvSpPr>
        <p:spPr bwMode="auto">
          <a:xfrm>
            <a:off x="1447800" y="2209800"/>
            <a:ext cx="914400" cy="1752600"/>
          </a:xfrm>
          <a:prstGeom prst="can">
            <a:avLst>
              <a:gd name="adj" fmla="val 47917"/>
            </a:avLst>
          </a:prstGeom>
          <a:solidFill>
            <a:schemeClr val="bg1">
              <a:alpha val="50000"/>
            </a:schemeClr>
          </a:solidFill>
          <a:ln w="9525">
            <a:solidFill>
              <a:schemeClr val="tx1"/>
            </a:solidFill>
            <a:round/>
            <a:headEnd/>
            <a:tailEnd/>
          </a:ln>
        </p:spPr>
        <p:txBody>
          <a:bodyPr wrap="none" anchor="ctr"/>
          <a:lstStyle/>
          <a:p>
            <a:endParaRPr lang="zh-CN" altLang="en-US"/>
          </a:p>
        </p:txBody>
      </p:sp>
      <p:sp>
        <p:nvSpPr>
          <p:cNvPr id="6" name="Arc 3"/>
          <p:cNvSpPr>
            <a:spLocks/>
          </p:cNvSpPr>
          <p:nvPr/>
        </p:nvSpPr>
        <p:spPr bwMode="auto">
          <a:xfrm rot="20047518" flipH="1" flipV="1">
            <a:off x="1516063" y="3119438"/>
            <a:ext cx="762000" cy="46196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7" name="Arc 4"/>
          <p:cNvSpPr>
            <a:spLocks/>
          </p:cNvSpPr>
          <p:nvPr/>
        </p:nvSpPr>
        <p:spPr bwMode="auto">
          <a:xfrm rot="20047518" flipH="1" flipV="1">
            <a:off x="1524000" y="2667000"/>
            <a:ext cx="762000" cy="4619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8" name="AutoShape 5"/>
          <p:cNvSpPr>
            <a:spLocks noChangeArrowheads="1"/>
          </p:cNvSpPr>
          <p:nvPr/>
        </p:nvSpPr>
        <p:spPr bwMode="auto">
          <a:xfrm>
            <a:off x="6248400" y="2209800"/>
            <a:ext cx="914400" cy="1752600"/>
          </a:xfrm>
          <a:prstGeom prst="can">
            <a:avLst>
              <a:gd name="adj" fmla="val 47917"/>
            </a:avLst>
          </a:prstGeom>
          <a:solidFill>
            <a:schemeClr val="bg1">
              <a:alpha val="50000"/>
            </a:schemeClr>
          </a:solidFill>
          <a:ln w="9525">
            <a:solidFill>
              <a:schemeClr val="tx1"/>
            </a:solidFill>
            <a:round/>
            <a:headEnd/>
            <a:tailEnd/>
          </a:ln>
        </p:spPr>
        <p:txBody>
          <a:bodyPr wrap="none" anchor="ctr"/>
          <a:lstStyle/>
          <a:p>
            <a:endParaRPr lang="zh-CN" altLang="en-US"/>
          </a:p>
        </p:txBody>
      </p:sp>
      <p:sp>
        <p:nvSpPr>
          <p:cNvPr id="9" name="Arc 6"/>
          <p:cNvSpPr>
            <a:spLocks/>
          </p:cNvSpPr>
          <p:nvPr/>
        </p:nvSpPr>
        <p:spPr bwMode="auto">
          <a:xfrm rot="20047518" flipH="1" flipV="1">
            <a:off x="6316663" y="3119438"/>
            <a:ext cx="762000" cy="46196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0" name="Arc 7"/>
          <p:cNvSpPr>
            <a:spLocks/>
          </p:cNvSpPr>
          <p:nvPr/>
        </p:nvSpPr>
        <p:spPr bwMode="auto">
          <a:xfrm rot="20047518" flipH="1" flipV="1">
            <a:off x="6324600" y="2667000"/>
            <a:ext cx="762000" cy="4619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1" name="AutoShape 8"/>
          <p:cNvSpPr>
            <a:spLocks noChangeArrowheads="1"/>
          </p:cNvSpPr>
          <p:nvPr/>
        </p:nvSpPr>
        <p:spPr bwMode="auto">
          <a:xfrm>
            <a:off x="5105400" y="2209800"/>
            <a:ext cx="914400" cy="1752600"/>
          </a:xfrm>
          <a:prstGeom prst="can">
            <a:avLst>
              <a:gd name="adj" fmla="val 47917"/>
            </a:avLst>
          </a:prstGeom>
          <a:solidFill>
            <a:schemeClr val="bg1">
              <a:alpha val="50000"/>
            </a:schemeClr>
          </a:solidFill>
          <a:ln w="9525">
            <a:solidFill>
              <a:schemeClr val="tx1"/>
            </a:solidFill>
            <a:round/>
            <a:headEnd/>
            <a:tailEnd/>
          </a:ln>
        </p:spPr>
        <p:txBody>
          <a:bodyPr wrap="none" anchor="ctr"/>
          <a:lstStyle/>
          <a:p>
            <a:endParaRPr lang="zh-CN" altLang="en-US"/>
          </a:p>
        </p:txBody>
      </p:sp>
      <p:sp>
        <p:nvSpPr>
          <p:cNvPr id="12" name="Arc 9"/>
          <p:cNvSpPr>
            <a:spLocks/>
          </p:cNvSpPr>
          <p:nvPr/>
        </p:nvSpPr>
        <p:spPr bwMode="auto">
          <a:xfrm rot="20047518" flipH="1" flipV="1">
            <a:off x="5173663" y="3119438"/>
            <a:ext cx="762000" cy="46196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3" name="Arc 10"/>
          <p:cNvSpPr>
            <a:spLocks/>
          </p:cNvSpPr>
          <p:nvPr/>
        </p:nvSpPr>
        <p:spPr bwMode="auto">
          <a:xfrm rot="20047518" flipH="1" flipV="1">
            <a:off x="5181600" y="2667000"/>
            <a:ext cx="762000" cy="4619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4" name="AutoShape 11"/>
          <p:cNvSpPr>
            <a:spLocks noChangeArrowheads="1"/>
          </p:cNvSpPr>
          <p:nvPr/>
        </p:nvSpPr>
        <p:spPr bwMode="auto">
          <a:xfrm>
            <a:off x="3962400" y="2209800"/>
            <a:ext cx="914400" cy="1752600"/>
          </a:xfrm>
          <a:prstGeom prst="can">
            <a:avLst>
              <a:gd name="adj" fmla="val 47917"/>
            </a:avLst>
          </a:prstGeom>
          <a:solidFill>
            <a:schemeClr val="bg1">
              <a:alpha val="50000"/>
            </a:schemeClr>
          </a:solidFill>
          <a:ln w="9525">
            <a:solidFill>
              <a:schemeClr val="tx1"/>
            </a:solidFill>
            <a:round/>
            <a:headEnd/>
            <a:tailEnd/>
          </a:ln>
        </p:spPr>
        <p:txBody>
          <a:bodyPr wrap="none" anchor="ctr"/>
          <a:lstStyle/>
          <a:p>
            <a:endParaRPr lang="zh-CN" altLang="en-US"/>
          </a:p>
        </p:txBody>
      </p:sp>
      <p:sp>
        <p:nvSpPr>
          <p:cNvPr id="15" name="Arc 12"/>
          <p:cNvSpPr>
            <a:spLocks/>
          </p:cNvSpPr>
          <p:nvPr/>
        </p:nvSpPr>
        <p:spPr bwMode="auto">
          <a:xfrm rot="20047518" flipH="1" flipV="1">
            <a:off x="4030663" y="3119438"/>
            <a:ext cx="762000" cy="46196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6" name="Arc 13"/>
          <p:cNvSpPr>
            <a:spLocks/>
          </p:cNvSpPr>
          <p:nvPr/>
        </p:nvSpPr>
        <p:spPr bwMode="auto">
          <a:xfrm rot="20047518" flipH="1" flipV="1">
            <a:off x="4038600" y="2667000"/>
            <a:ext cx="762000" cy="4619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7" name="AutoShape 14"/>
          <p:cNvSpPr>
            <a:spLocks noChangeArrowheads="1"/>
          </p:cNvSpPr>
          <p:nvPr/>
        </p:nvSpPr>
        <p:spPr bwMode="auto">
          <a:xfrm>
            <a:off x="2743200" y="2209800"/>
            <a:ext cx="914400" cy="1752600"/>
          </a:xfrm>
          <a:prstGeom prst="can">
            <a:avLst>
              <a:gd name="adj" fmla="val 47917"/>
            </a:avLst>
          </a:prstGeom>
          <a:solidFill>
            <a:schemeClr val="bg1">
              <a:alpha val="50000"/>
            </a:schemeClr>
          </a:solidFill>
          <a:ln w="9525">
            <a:solidFill>
              <a:schemeClr val="tx1"/>
            </a:solidFill>
            <a:round/>
            <a:headEnd/>
            <a:tailEnd/>
          </a:ln>
        </p:spPr>
        <p:txBody>
          <a:bodyPr wrap="none" anchor="ctr"/>
          <a:lstStyle/>
          <a:p>
            <a:endParaRPr lang="zh-CN" altLang="en-US"/>
          </a:p>
        </p:txBody>
      </p:sp>
      <p:sp>
        <p:nvSpPr>
          <p:cNvPr id="18" name="Arc 15"/>
          <p:cNvSpPr>
            <a:spLocks/>
          </p:cNvSpPr>
          <p:nvPr/>
        </p:nvSpPr>
        <p:spPr bwMode="auto">
          <a:xfrm rot="20047518" flipH="1" flipV="1">
            <a:off x="2811463" y="3119438"/>
            <a:ext cx="762000" cy="46196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9" name="Arc 16"/>
          <p:cNvSpPr>
            <a:spLocks/>
          </p:cNvSpPr>
          <p:nvPr/>
        </p:nvSpPr>
        <p:spPr bwMode="auto">
          <a:xfrm rot="20047518" flipH="1" flipV="1">
            <a:off x="2819400" y="2667000"/>
            <a:ext cx="762000" cy="4619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20" name="Text Box 17"/>
          <p:cNvSpPr txBox="1">
            <a:spLocks noChangeArrowheads="1"/>
          </p:cNvSpPr>
          <p:nvPr/>
        </p:nvSpPr>
        <p:spPr bwMode="auto">
          <a:xfrm>
            <a:off x="1524000" y="2590800"/>
            <a:ext cx="838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a:t>Bit1</a:t>
            </a:r>
          </a:p>
        </p:txBody>
      </p:sp>
      <p:sp>
        <p:nvSpPr>
          <p:cNvPr id="21" name="Text Box 18"/>
          <p:cNvSpPr txBox="1">
            <a:spLocks noChangeArrowheads="1"/>
          </p:cNvSpPr>
          <p:nvPr/>
        </p:nvSpPr>
        <p:spPr bwMode="auto">
          <a:xfrm>
            <a:off x="2819400" y="2590800"/>
            <a:ext cx="838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a:t>Bit2</a:t>
            </a:r>
          </a:p>
        </p:txBody>
      </p:sp>
      <p:sp>
        <p:nvSpPr>
          <p:cNvPr id="22" name="Text Box 19"/>
          <p:cNvSpPr txBox="1">
            <a:spLocks noChangeArrowheads="1"/>
          </p:cNvSpPr>
          <p:nvPr/>
        </p:nvSpPr>
        <p:spPr bwMode="auto">
          <a:xfrm>
            <a:off x="4114800" y="2590800"/>
            <a:ext cx="838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a:t>Bit3</a:t>
            </a:r>
          </a:p>
        </p:txBody>
      </p:sp>
      <p:sp>
        <p:nvSpPr>
          <p:cNvPr id="23" name="Text Box 20"/>
          <p:cNvSpPr txBox="1">
            <a:spLocks noChangeArrowheads="1"/>
          </p:cNvSpPr>
          <p:nvPr/>
        </p:nvSpPr>
        <p:spPr bwMode="auto">
          <a:xfrm>
            <a:off x="5181600" y="2590800"/>
            <a:ext cx="838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a:t>Bit4</a:t>
            </a:r>
          </a:p>
        </p:txBody>
      </p:sp>
      <p:sp>
        <p:nvSpPr>
          <p:cNvPr id="24" name="Text Box 21"/>
          <p:cNvSpPr txBox="1">
            <a:spLocks noChangeArrowheads="1"/>
          </p:cNvSpPr>
          <p:nvPr/>
        </p:nvSpPr>
        <p:spPr bwMode="auto">
          <a:xfrm>
            <a:off x="6324600" y="2590800"/>
            <a:ext cx="990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a:t>Parity</a:t>
            </a:r>
          </a:p>
        </p:txBody>
      </p:sp>
      <p:sp>
        <p:nvSpPr>
          <p:cNvPr id="25" name="Text Box 23"/>
          <p:cNvSpPr txBox="1">
            <a:spLocks noChangeArrowheads="1"/>
          </p:cNvSpPr>
          <p:nvPr/>
        </p:nvSpPr>
        <p:spPr bwMode="auto">
          <a:xfrm>
            <a:off x="1308100" y="1255472"/>
            <a:ext cx="5943600" cy="1004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b="1" dirty="0"/>
              <a:t>1. </a:t>
            </a:r>
            <a:r>
              <a:rPr lang="zh-CN" altLang="en-US" b="1" dirty="0"/>
              <a:t>驱动器之间要严格同步</a:t>
            </a:r>
          </a:p>
          <a:p>
            <a:pPr eaLnBrk="1" hangingPunct="1">
              <a:spcBef>
                <a:spcPct val="50000"/>
              </a:spcBef>
            </a:pPr>
            <a:r>
              <a:rPr lang="en-US" altLang="zh-CN" b="1" dirty="0"/>
              <a:t>2. </a:t>
            </a:r>
            <a:r>
              <a:rPr lang="zh-CN" altLang="en-US" b="1" dirty="0"/>
              <a:t>对整个磁盘崩溃的错误，能够进行恢复</a:t>
            </a:r>
          </a:p>
        </p:txBody>
      </p:sp>
      <p:pic>
        <p:nvPicPr>
          <p:cNvPr id="3" name="Picture 2"/>
          <p:cNvPicPr>
            <a:picLocks noChangeAspect="1"/>
          </p:cNvPicPr>
          <p:nvPr/>
        </p:nvPicPr>
        <p:blipFill>
          <a:blip r:embed="rId2"/>
          <a:stretch>
            <a:fillRect/>
          </a:stretch>
        </p:blipFill>
        <p:spPr>
          <a:xfrm>
            <a:off x="3192463" y="4216881"/>
            <a:ext cx="4619897" cy="2466555"/>
          </a:xfrm>
          <a:prstGeom prst="rect">
            <a:avLst/>
          </a:prstGeom>
        </p:spPr>
      </p:pic>
    </p:spTree>
    <p:extLst>
      <p:ext uri="{BB962C8B-B14F-4D97-AF65-F5344CB8AC3E}">
        <p14:creationId xmlns:p14="http://schemas.microsoft.com/office/powerpoint/2010/main" val="25854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0-#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0-#ppt_w/2"/>
                                          </p:val>
                                        </p:tav>
                                        <p:tav tm="100000">
                                          <p:val>
                                            <p:strVal val="#ppt_x"/>
                                          </p:val>
                                        </p:tav>
                                      </p:tavLst>
                                    </p:anim>
                                    <p:anim calcmode="lin" valueType="num">
                                      <p:cBhvr additive="base">
                                        <p:cTn id="32"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0-#ppt_w/2"/>
                                          </p:val>
                                        </p:tav>
                                        <p:tav tm="100000">
                                          <p:val>
                                            <p:strVal val="#ppt_x"/>
                                          </p:val>
                                        </p:tav>
                                      </p:tavLst>
                                    </p:anim>
                                    <p:anim calcmode="lin" valueType="num">
                                      <p:cBhvr additive="base">
                                        <p:cTn id="3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0-#ppt_w/2"/>
                                          </p:val>
                                        </p:tav>
                                        <p:tav tm="100000">
                                          <p:val>
                                            <p:strVal val="#ppt_x"/>
                                          </p:val>
                                        </p:tav>
                                      </p:tavLst>
                                    </p:anim>
                                    <p:anim calcmode="lin" valueType="num">
                                      <p:cBhvr additive="base">
                                        <p:cTn id="4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500" fill="hold"/>
                                        <p:tgtEl>
                                          <p:spTgt spid="21"/>
                                        </p:tgtEl>
                                        <p:attrNameLst>
                                          <p:attrName>ppt_x</p:attrName>
                                        </p:attrNameLst>
                                      </p:cBhvr>
                                      <p:tavLst>
                                        <p:tav tm="0">
                                          <p:val>
                                            <p:strVal val="0-#ppt_w/2"/>
                                          </p:val>
                                        </p:tav>
                                        <p:tav tm="100000">
                                          <p:val>
                                            <p:strVal val="#ppt_x"/>
                                          </p:val>
                                        </p:tav>
                                      </p:tavLst>
                                    </p:anim>
                                    <p:anim calcmode="lin" valueType="num">
                                      <p:cBhvr additive="base">
                                        <p:cTn id="50"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0-#ppt_w/2"/>
                                          </p:val>
                                        </p:tav>
                                        <p:tav tm="100000">
                                          <p:val>
                                            <p:strVal val="#ppt_x"/>
                                          </p:val>
                                        </p:tav>
                                      </p:tavLst>
                                    </p:anim>
                                    <p:anim calcmode="lin" valueType="num">
                                      <p:cBhvr additive="base">
                                        <p:cTn id="5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additive="base">
                                        <p:cTn id="61" dur="500" fill="hold"/>
                                        <p:tgtEl>
                                          <p:spTgt spid="16"/>
                                        </p:tgtEl>
                                        <p:attrNameLst>
                                          <p:attrName>ppt_x</p:attrName>
                                        </p:attrNameLst>
                                      </p:cBhvr>
                                      <p:tavLst>
                                        <p:tav tm="0">
                                          <p:val>
                                            <p:strVal val="0-#ppt_w/2"/>
                                          </p:val>
                                        </p:tav>
                                        <p:tav tm="100000">
                                          <p:val>
                                            <p:strVal val="#ppt_x"/>
                                          </p:val>
                                        </p:tav>
                                      </p:tavLst>
                                    </p:anim>
                                    <p:anim calcmode="lin" valueType="num">
                                      <p:cBhvr additive="base">
                                        <p:cTn id="62"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additive="base">
                                        <p:cTn id="67" dur="500" fill="hold"/>
                                        <p:tgtEl>
                                          <p:spTgt spid="15"/>
                                        </p:tgtEl>
                                        <p:attrNameLst>
                                          <p:attrName>ppt_x</p:attrName>
                                        </p:attrNameLst>
                                      </p:cBhvr>
                                      <p:tavLst>
                                        <p:tav tm="0">
                                          <p:val>
                                            <p:strVal val="0-#ppt_w/2"/>
                                          </p:val>
                                        </p:tav>
                                        <p:tav tm="100000">
                                          <p:val>
                                            <p:strVal val="#ppt_x"/>
                                          </p:val>
                                        </p:tav>
                                      </p:tavLst>
                                    </p:anim>
                                    <p:anim calcmode="lin" valueType="num">
                                      <p:cBhvr additive="base">
                                        <p:cTn id="6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22"/>
                                        </p:tgtEl>
                                        <p:attrNameLst>
                                          <p:attrName>style.visibility</p:attrName>
                                        </p:attrNameLst>
                                      </p:cBhvr>
                                      <p:to>
                                        <p:strVal val="visible"/>
                                      </p:to>
                                    </p:set>
                                    <p:anim calcmode="lin" valueType="num">
                                      <p:cBhvr additive="base">
                                        <p:cTn id="73" dur="500" fill="hold"/>
                                        <p:tgtEl>
                                          <p:spTgt spid="22"/>
                                        </p:tgtEl>
                                        <p:attrNameLst>
                                          <p:attrName>ppt_x</p:attrName>
                                        </p:attrNameLst>
                                      </p:cBhvr>
                                      <p:tavLst>
                                        <p:tav tm="0">
                                          <p:val>
                                            <p:strVal val="0-#ppt_w/2"/>
                                          </p:val>
                                        </p:tav>
                                        <p:tav tm="100000">
                                          <p:val>
                                            <p:strVal val="#ppt_x"/>
                                          </p:val>
                                        </p:tav>
                                      </p:tavLst>
                                    </p:anim>
                                    <p:anim calcmode="lin" valueType="num">
                                      <p:cBhvr additive="base">
                                        <p:cTn id="74"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11"/>
                                        </p:tgtEl>
                                        <p:attrNameLst>
                                          <p:attrName>style.visibility</p:attrName>
                                        </p:attrNameLst>
                                      </p:cBhvr>
                                      <p:to>
                                        <p:strVal val="visible"/>
                                      </p:to>
                                    </p:set>
                                    <p:anim calcmode="lin" valueType="num">
                                      <p:cBhvr additive="base">
                                        <p:cTn id="79" dur="500" fill="hold"/>
                                        <p:tgtEl>
                                          <p:spTgt spid="11"/>
                                        </p:tgtEl>
                                        <p:attrNameLst>
                                          <p:attrName>ppt_x</p:attrName>
                                        </p:attrNameLst>
                                      </p:cBhvr>
                                      <p:tavLst>
                                        <p:tav tm="0">
                                          <p:val>
                                            <p:strVal val="0-#ppt_w/2"/>
                                          </p:val>
                                        </p:tav>
                                        <p:tav tm="100000">
                                          <p:val>
                                            <p:strVal val="#ppt_x"/>
                                          </p:val>
                                        </p:tav>
                                      </p:tavLst>
                                    </p:anim>
                                    <p:anim calcmode="lin" valueType="num">
                                      <p:cBhvr additive="base">
                                        <p:cTn id="80"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13"/>
                                        </p:tgtEl>
                                        <p:attrNameLst>
                                          <p:attrName>style.visibility</p:attrName>
                                        </p:attrNameLst>
                                      </p:cBhvr>
                                      <p:to>
                                        <p:strVal val="visible"/>
                                      </p:to>
                                    </p:set>
                                    <p:anim calcmode="lin" valueType="num">
                                      <p:cBhvr additive="base">
                                        <p:cTn id="85" dur="500" fill="hold"/>
                                        <p:tgtEl>
                                          <p:spTgt spid="13"/>
                                        </p:tgtEl>
                                        <p:attrNameLst>
                                          <p:attrName>ppt_x</p:attrName>
                                        </p:attrNameLst>
                                      </p:cBhvr>
                                      <p:tavLst>
                                        <p:tav tm="0">
                                          <p:val>
                                            <p:strVal val="0-#ppt_w/2"/>
                                          </p:val>
                                        </p:tav>
                                        <p:tav tm="100000">
                                          <p:val>
                                            <p:strVal val="#ppt_x"/>
                                          </p:val>
                                        </p:tav>
                                      </p:tavLst>
                                    </p:anim>
                                    <p:anim calcmode="lin" valueType="num">
                                      <p:cBhvr additive="base">
                                        <p:cTn id="8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8" fill="hold" grpId="0" nodeType="clickEffect">
                                  <p:stCondLst>
                                    <p:cond delay="0"/>
                                  </p:stCondLst>
                                  <p:childTnLst>
                                    <p:set>
                                      <p:cBhvr>
                                        <p:cTn id="90" dur="1" fill="hold">
                                          <p:stCondLst>
                                            <p:cond delay="0"/>
                                          </p:stCondLst>
                                        </p:cTn>
                                        <p:tgtEl>
                                          <p:spTgt spid="12"/>
                                        </p:tgtEl>
                                        <p:attrNameLst>
                                          <p:attrName>style.visibility</p:attrName>
                                        </p:attrNameLst>
                                      </p:cBhvr>
                                      <p:to>
                                        <p:strVal val="visible"/>
                                      </p:to>
                                    </p:set>
                                    <p:anim calcmode="lin" valueType="num">
                                      <p:cBhvr additive="base">
                                        <p:cTn id="91" dur="500" fill="hold"/>
                                        <p:tgtEl>
                                          <p:spTgt spid="12"/>
                                        </p:tgtEl>
                                        <p:attrNameLst>
                                          <p:attrName>ppt_x</p:attrName>
                                        </p:attrNameLst>
                                      </p:cBhvr>
                                      <p:tavLst>
                                        <p:tav tm="0">
                                          <p:val>
                                            <p:strVal val="0-#ppt_w/2"/>
                                          </p:val>
                                        </p:tav>
                                        <p:tav tm="100000">
                                          <p:val>
                                            <p:strVal val="#ppt_x"/>
                                          </p:val>
                                        </p:tav>
                                      </p:tavLst>
                                    </p:anim>
                                    <p:anim calcmode="lin" valueType="num">
                                      <p:cBhvr additive="base">
                                        <p:cTn id="9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8" fill="hold" grpId="0" nodeType="clickEffect">
                                  <p:stCondLst>
                                    <p:cond delay="0"/>
                                  </p:stCondLst>
                                  <p:childTnLst>
                                    <p:set>
                                      <p:cBhvr>
                                        <p:cTn id="96" dur="1" fill="hold">
                                          <p:stCondLst>
                                            <p:cond delay="0"/>
                                          </p:stCondLst>
                                        </p:cTn>
                                        <p:tgtEl>
                                          <p:spTgt spid="23"/>
                                        </p:tgtEl>
                                        <p:attrNameLst>
                                          <p:attrName>style.visibility</p:attrName>
                                        </p:attrNameLst>
                                      </p:cBhvr>
                                      <p:to>
                                        <p:strVal val="visible"/>
                                      </p:to>
                                    </p:set>
                                    <p:anim calcmode="lin" valueType="num">
                                      <p:cBhvr additive="base">
                                        <p:cTn id="97" dur="500" fill="hold"/>
                                        <p:tgtEl>
                                          <p:spTgt spid="23"/>
                                        </p:tgtEl>
                                        <p:attrNameLst>
                                          <p:attrName>ppt_x</p:attrName>
                                        </p:attrNameLst>
                                      </p:cBhvr>
                                      <p:tavLst>
                                        <p:tav tm="0">
                                          <p:val>
                                            <p:strVal val="0-#ppt_w/2"/>
                                          </p:val>
                                        </p:tav>
                                        <p:tav tm="100000">
                                          <p:val>
                                            <p:strVal val="#ppt_x"/>
                                          </p:val>
                                        </p:tav>
                                      </p:tavLst>
                                    </p:anim>
                                    <p:anim calcmode="lin" valueType="num">
                                      <p:cBhvr additive="base">
                                        <p:cTn id="9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8" fill="hold" grpId="0" nodeType="clickEffect">
                                  <p:stCondLst>
                                    <p:cond delay="0"/>
                                  </p:stCondLst>
                                  <p:childTnLst>
                                    <p:set>
                                      <p:cBhvr>
                                        <p:cTn id="102" dur="1" fill="hold">
                                          <p:stCondLst>
                                            <p:cond delay="0"/>
                                          </p:stCondLst>
                                        </p:cTn>
                                        <p:tgtEl>
                                          <p:spTgt spid="8"/>
                                        </p:tgtEl>
                                        <p:attrNameLst>
                                          <p:attrName>style.visibility</p:attrName>
                                        </p:attrNameLst>
                                      </p:cBhvr>
                                      <p:to>
                                        <p:strVal val="visible"/>
                                      </p:to>
                                    </p:set>
                                    <p:anim calcmode="lin" valueType="num">
                                      <p:cBhvr additive="base">
                                        <p:cTn id="103" dur="500" fill="hold"/>
                                        <p:tgtEl>
                                          <p:spTgt spid="8"/>
                                        </p:tgtEl>
                                        <p:attrNameLst>
                                          <p:attrName>ppt_x</p:attrName>
                                        </p:attrNameLst>
                                      </p:cBhvr>
                                      <p:tavLst>
                                        <p:tav tm="0">
                                          <p:val>
                                            <p:strVal val="0-#ppt_w/2"/>
                                          </p:val>
                                        </p:tav>
                                        <p:tav tm="100000">
                                          <p:val>
                                            <p:strVal val="#ppt_x"/>
                                          </p:val>
                                        </p:tav>
                                      </p:tavLst>
                                    </p:anim>
                                    <p:anim calcmode="lin" valueType="num">
                                      <p:cBhvr additive="base">
                                        <p:cTn id="10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8" fill="hold" grpId="0" nodeType="clickEffect">
                                  <p:stCondLst>
                                    <p:cond delay="0"/>
                                  </p:stCondLst>
                                  <p:childTnLst>
                                    <p:set>
                                      <p:cBhvr>
                                        <p:cTn id="108" dur="1" fill="hold">
                                          <p:stCondLst>
                                            <p:cond delay="0"/>
                                          </p:stCondLst>
                                        </p:cTn>
                                        <p:tgtEl>
                                          <p:spTgt spid="10"/>
                                        </p:tgtEl>
                                        <p:attrNameLst>
                                          <p:attrName>style.visibility</p:attrName>
                                        </p:attrNameLst>
                                      </p:cBhvr>
                                      <p:to>
                                        <p:strVal val="visible"/>
                                      </p:to>
                                    </p:set>
                                    <p:anim calcmode="lin" valueType="num">
                                      <p:cBhvr additive="base">
                                        <p:cTn id="109" dur="500" fill="hold"/>
                                        <p:tgtEl>
                                          <p:spTgt spid="10"/>
                                        </p:tgtEl>
                                        <p:attrNameLst>
                                          <p:attrName>ppt_x</p:attrName>
                                        </p:attrNameLst>
                                      </p:cBhvr>
                                      <p:tavLst>
                                        <p:tav tm="0">
                                          <p:val>
                                            <p:strVal val="0-#ppt_w/2"/>
                                          </p:val>
                                        </p:tav>
                                        <p:tav tm="100000">
                                          <p:val>
                                            <p:strVal val="#ppt_x"/>
                                          </p:val>
                                        </p:tav>
                                      </p:tavLst>
                                    </p:anim>
                                    <p:anim calcmode="lin" valueType="num">
                                      <p:cBhvr additive="base">
                                        <p:cTn id="110"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8" fill="hold" grpId="0" nodeType="clickEffect">
                                  <p:stCondLst>
                                    <p:cond delay="0"/>
                                  </p:stCondLst>
                                  <p:childTnLst>
                                    <p:set>
                                      <p:cBhvr>
                                        <p:cTn id="114" dur="1" fill="hold">
                                          <p:stCondLst>
                                            <p:cond delay="0"/>
                                          </p:stCondLst>
                                        </p:cTn>
                                        <p:tgtEl>
                                          <p:spTgt spid="9"/>
                                        </p:tgtEl>
                                        <p:attrNameLst>
                                          <p:attrName>style.visibility</p:attrName>
                                        </p:attrNameLst>
                                      </p:cBhvr>
                                      <p:to>
                                        <p:strVal val="visible"/>
                                      </p:to>
                                    </p:set>
                                    <p:anim calcmode="lin" valueType="num">
                                      <p:cBhvr additive="base">
                                        <p:cTn id="115" dur="500" fill="hold"/>
                                        <p:tgtEl>
                                          <p:spTgt spid="9"/>
                                        </p:tgtEl>
                                        <p:attrNameLst>
                                          <p:attrName>ppt_x</p:attrName>
                                        </p:attrNameLst>
                                      </p:cBhvr>
                                      <p:tavLst>
                                        <p:tav tm="0">
                                          <p:val>
                                            <p:strVal val="0-#ppt_w/2"/>
                                          </p:val>
                                        </p:tav>
                                        <p:tav tm="100000">
                                          <p:val>
                                            <p:strVal val="#ppt_x"/>
                                          </p:val>
                                        </p:tav>
                                      </p:tavLst>
                                    </p:anim>
                                    <p:anim calcmode="lin" valueType="num">
                                      <p:cBhvr additive="base">
                                        <p:cTn id="11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8" fill="hold" grpId="0" nodeType="clickEffect">
                                  <p:stCondLst>
                                    <p:cond delay="0"/>
                                  </p:stCondLst>
                                  <p:childTnLst>
                                    <p:set>
                                      <p:cBhvr>
                                        <p:cTn id="120" dur="1" fill="hold">
                                          <p:stCondLst>
                                            <p:cond delay="0"/>
                                          </p:stCondLst>
                                        </p:cTn>
                                        <p:tgtEl>
                                          <p:spTgt spid="24"/>
                                        </p:tgtEl>
                                        <p:attrNameLst>
                                          <p:attrName>style.visibility</p:attrName>
                                        </p:attrNameLst>
                                      </p:cBhvr>
                                      <p:to>
                                        <p:strVal val="visible"/>
                                      </p:to>
                                    </p:set>
                                    <p:anim calcmode="lin" valueType="num">
                                      <p:cBhvr additive="base">
                                        <p:cTn id="121" dur="500" fill="hold"/>
                                        <p:tgtEl>
                                          <p:spTgt spid="24"/>
                                        </p:tgtEl>
                                        <p:attrNameLst>
                                          <p:attrName>ppt_x</p:attrName>
                                        </p:attrNameLst>
                                      </p:cBhvr>
                                      <p:tavLst>
                                        <p:tav tm="0">
                                          <p:val>
                                            <p:strVal val="0-#ppt_w/2"/>
                                          </p:val>
                                        </p:tav>
                                        <p:tav tm="100000">
                                          <p:val>
                                            <p:strVal val="#ppt_x"/>
                                          </p:val>
                                        </p:tav>
                                      </p:tavLst>
                                    </p:anim>
                                    <p:anim calcmode="lin" valueType="num">
                                      <p:cBhvr additive="base">
                                        <p:cTn id="122"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16" presetClass="entr" presetSubtype="37" fill="hold" grpId="0" nodeType="clickEffect">
                                  <p:stCondLst>
                                    <p:cond delay="0"/>
                                  </p:stCondLst>
                                  <p:childTnLst>
                                    <p:set>
                                      <p:cBhvr>
                                        <p:cTn id="126" dur="1" fill="hold">
                                          <p:stCondLst>
                                            <p:cond delay="0"/>
                                          </p:stCondLst>
                                        </p:cTn>
                                        <p:tgtEl>
                                          <p:spTgt spid="25">
                                            <p:txEl>
                                              <p:pRg st="0" end="0"/>
                                            </p:txEl>
                                          </p:spTgt>
                                        </p:tgtEl>
                                        <p:attrNameLst>
                                          <p:attrName>style.visibility</p:attrName>
                                        </p:attrNameLst>
                                      </p:cBhvr>
                                      <p:to>
                                        <p:strVal val="visible"/>
                                      </p:to>
                                    </p:set>
                                    <p:animEffect transition="in" filter="barn(outVertical)">
                                      <p:cBhvr>
                                        <p:cTn id="127" dur="500"/>
                                        <p:tgtEl>
                                          <p:spTgt spid="25">
                                            <p:txEl>
                                              <p:pRg st="0" end="0"/>
                                            </p:txEl>
                                          </p:spTgt>
                                        </p:tgtEl>
                                      </p:cBhvr>
                                    </p:animEffect>
                                  </p:childTnLst>
                                </p:cTn>
                              </p:par>
                            </p:childTnLst>
                          </p:cTn>
                        </p:par>
                      </p:childTnLst>
                    </p:cTn>
                  </p:par>
                  <p:par>
                    <p:cTn id="128" fill="hold">
                      <p:stCondLst>
                        <p:cond delay="indefinite"/>
                      </p:stCondLst>
                      <p:childTnLst>
                        <p:par>
                          <p:cTn id="129" fill="hold">
                            <p:stCondLst>
                              <p:cond delay="0"/>
                            </p:stCondLst>
                            <p:childTnLst>
                              <p:par>
                                <p:cTn id="130" presetID="16" presetClass="entr" presetSubtype="37" fill="hold" grpId="0" nodeType="clickEffect">
                                  <p:stCondLst>
                                    <p:cond delay="0"/>
                                  </p:stCondLst>
                                  <p:childTnLst>
                                    <p:set>
                                      <p:cBhvr>
                                        <p:cTn id="131" dur="1" fill="hold">
                                          <p:stCondLst>
                                            <p:cond delay="0"/>
                                          </p:stCondLst>
                                        </p:cTn>
                                        <p:tgtEl>
                                          <p:spTgt spid="25">
                                            <p:txEl>
                                              <p:pRg st="1" end="1"/>
                                            </p:txEl>
                                          </p:spTgt>
                                        </p:tgtEl>
                                        <p:attrNameLst>
                                          <p:attrName>style.visibility</p:attrName>
                                        </p:attrNameLst>
                                      </p:cBhvr>
                                      <p:to>
                                        <p:strVal val="visible"/>
                                      </p:to>
                                    </p:set>
                                    <p:animEffect transition="in" filter="barn(outVertical)">
                                      <p:cBhvr>
                                        <p:cTn id="132" dur="500"/>
                                        <p:tgtEl>
                                          <p:spTgt spid="2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utoUpdateAnimBg="0"/>
      <p:bldP spid="21" grpId="0" autoUpdateAnimBg="0"/>
      <p:bldP spid="22" grpId="0" autoUpdateAnimBg="0"/>
      <p:bldP spid="23" grpId="0" autoUpdateAnimBg="0"/>
      <p:bldP spid="24" grpId="0" autoUpdateAnimBg="0"/>
      <p:bldP spid="25" grpId="0" build="p"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RAID4</a:t>
            </a:r>
            <a:endParaRPr kumimoji="1" lang="zh-CN" altLang="en-US" dirty="0"/>
          </a:p>
        </p:txBody>
      </p:sp>
      <p:sp>
        <p:nvSpPr>
          <p:cNvPr id="3" name="Content Placeholder 2"/>
          <p:cNvSpPr>
            <a:spLocks noGrp="1"/>
          </p:cNvSpPr>
          <p:nvPr>
            <p:ph idx="1"/>
          </p:nvPr>
        </p:nvSpPr>
        <p:spPr/>
        <p:txBody>
          <a:bodyPr/>
          <a:lstStyle/>
          <a:p>
            <a:r>
              <a:rPr lang="en-US" altLang="zh-CN" sz="3200" dirty="0"/>
              <a:t>RAID 4</a:t>
            </a:r>
            <a:r>
              <a:rPr lang="zh-CN" altLang="en-US" sz="3200" dirty="0"/>
              <a:t>和</a:t>
            </a:r>
            <a:r>
              <a:rPr lang="en-US" altLang="zh-CN" sz="3200" dirty="0"/>
              <a:t>RAID 0</a:t>
            </a:r>
            <a:r>
              <a:rPr lang="zh-CN" altLang="en-US" sz="3200" dirty="0"/>
              <a:t>类似，将对带的校验写在额外的驱动器上。例如，若带的长度是</a:t>
            </a:r>
            <a:r>
              <a:rPr lang="en-US" altLang="zh-CN" sz="3200" i="1" dirty="0"/>
              <a:t>k</a:t>
            </a:r>
            <a:r>
              <a:rPr lang="zh-CN" altLang="en-US" sz="3200" dirty="0"/>
              <a:t>个字节，将所有的带异或到一起，产生一个</a:t>
            </a:r>
            <a:r>
              <a:rPr lang="en-US" altLang="zh-CN" sz="3200" i="1" dirty="0"/>
              <a:t>k</a:t>
            </a:r>
            <a:r>
              <a:rPr lang="zh-CN" altLang="en-US" sz="3200" dirty="0"/>
              <a:t>字节长的校验带。如果其中一块磁盘崩溃的话，它的内容可以从校验磁盘上重新计算出来。</a:t>
            </a:r>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37</a:t>
            </a:fld>
            <a:endParaRPr lang="zh-CN" altLang="en-US">
              <a:solidFill>
                <a:srgbClr val="1F497D"/>
              </a:solidFill>
            </a:endParaRPr>
          </a:p>
        </p:txBody>
      </p:sp>
    </p:spTree>
    <p:extLst>
      <p:ext uri="{BB962C8B-B14F-4D97-AF65-F5344CB8AC3E}">
        <p14:creationId xmlns:p14="http://schemas.microsoft.com/office/powerpoint/2010/main" val="9973403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RAID4</a:t>
            </a:r>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38</a:t>
            </a:fld>
            <a:endParaRPr lang="zh-CN" altLang="en-US">
              <a:solidFill>
                <a:srgbClr val="1F497D"/>
              </a:solidFill>
            </a:endParaRPr>
          </a:p>
        </p:txBody>
      </p:sp>
      <p:sp>
        <p:nvSpPr>
          <p:cNvPr id="5" name="AutoShape 3"/>
          <p:cNvSpPr>
            <a:spLocks noChangeArrowheads="1"/>
          </p:cNvSpPr>
          <p:nvPr/>
        </p:nvSpPr>
        <p:spPr bwMode="auto">
          <a:xfrm>
            <a:off x="454248" y="3070981"/>
            <a:ext cx="914400" cy="1752600"/>
          </a:xfrm>
          <a:prstGeom prst="can">
            <a:avLst>
              <a:gd name="adj" fmla="val 47917"/>
            </a:avLst>
          </a:prstGeom>
          <a:solidFill>
            <a:schemeClr val="bg1">
              <a:alpha val="50000"/>
            </a:schemeClr>
          </a:solidFill>
          <a:ln w="9525">
            <a:solidFill>
              <a:schemeClr val="tx1"/>
            </a:solidFill>
            <a:round/>
            <a:headEnd/>
            <a:tailEnd/>
          </a:ln>
        </p:spPr>
        <p:txBody>
          <a:bodyPr wrap="none" anchor="ctr"/>
          <a:lstStyle/>
          <a:p>
            <a:endParaRPr lang="zh-CN" altLang="en-US"/>
          </a:p>
        </p:txBody>
      </p:sp>
      <p:sp>
        <p:nvSpPr>
          <p:cNvPr id="6" name="Arc 4"/>
          <p:cNvSpPr>
            <a:spLocks/>
          </p:cNvSpPr>
          <p:nvPr/>
        </p:nvSpPr>
        <p:spPr bwMode="auto">
          <a:xfrm rot="20047518" flipH="1" flipV="1">
            <a:off x="522511" y="3980619"/>
            <a:ext cx="762000" cy="46196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7" name="Arc 5"/>
          <p:cNvSpPr>
            <a:spLocks/>
          </p:cNvSpPr>
          <p:nvPr/>
        </p:nvSpPr>
        <p:spPr bwMode="auto">
          <a:xfrm rot="20047518" flipH="1" flipV="1">
            <a:off x="530448" y="3528181"/>
            <a:ext cx="762000" cy="4619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8" name="AutoShape 6"/>
          <p:cNvSpPr>
            <a:spLocks noChangeArrowheads="1"/>
          </p:cNvSpPr>
          <p:nvPr/>
        </p:nvSpPr>
        <p:spPr bwMode="auto">
          <a:xfrm>
            <a:off x="1521048" y="3070981"/>
            <a:ext cx="914400" cy="1752600"/>
          </a:xfrm>
          <a:prstGeom prst="can">
            <a:avLst>
              <a:gd name="adj" fmla="val 47917"/>
            </a:avLst>
          </a:prstGeom>
          <a:solidFill>
            <a:schemeClr val="bg1">
              <a:alpha val="50000"/>
            </a:schemeClr>
          </a:solidFill>
          <a:ln w="9525">
            <a:solidFill>
              <a:schemeClr val="tx1"/>
            </a:solidFill>
            <a:round/>
            <a:headEnd/>
            <a:tailEnd/>
          </a:ln>
        </p:spPr>
        <p:txBody>
          <a:bodyPr wrap="none" anchor="ctr"/>
          <a:lstStyle/>
          <a:p>
            <a:endParaRPr lang="zh-CN" altLang="en-US"/>
          </a:p>
        </p:txBody>
      </p:sp>
      <p:sp>
        <p:nvSpPr>
          <p:cNvPr id="9" name="Arc 7"/>
          <p:cNvSpPr>
            <a:spLocks/>
          </p:cNvSpPr>
          <p:nvPr/>
        </p:nvSpPr>
        <p:spPr bwMode="auto">
          <a:xfrm rot="20047518" flipH="1" flipV="1">
            <a:off x="1589311" y="3980619"/>
            <a:ext cx="762000" cy="46196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0" name="Arc 8"/>
          <p:cNvSpPr>
            <a:spLocks/>
          </p:cNvSpPr>
          <p:nvPr/>
        </p:nvSpPr>
        <p:spPr bwMode="auto">
          <a:xfrm rot="20047518" flipH="1" flipV="1">
            <a:off x="1597248" y="3528181"/>
            <a:ext cx="762000" cy="4619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1" name="AutoShape 9"/>
          <p:cNvSpPr>
            <a:spLocks noChangeArrowheads="1"/>
          </p:cNvSpPr>
          <p:nvPr/>
        </p:nvSpPr>
        <p:spPr bwMode="auto">
          <a:xfrm>
            <a:off x="2587848" y="3070981"/>
            <a:ext cx="914400" cy="1752600"/>
          </a:xfrm>
          <a:prstGeom prst="can">
            <a:avLst>
              <a:gd name="adj" fmla="val 47917"/>
            </a:avLst>
          </a:prstGeom>
          <a:solidFill>
            <a:schemeClr val="bg1">
              <a:alpha val="50000"/>
            </a:schemeClr>
          </a:solidFill>
          <a:ln w="9525">
            <a:solidFill>
              <a:schemeClr val="tx1"/>
            </a:solidFill>
            <a:round/>
            <a:headEnd/>
            <a:tailEnd/>
          </a:ln>
        </p:spPr>
        <p:txBody>
          <a:bodyPr wrap="none" anchor="ctr"/>
          <a:lstStyle/>
          <a:p>
            <a:endParaRPr lang="zh-CN" altLang="en-US"/>
          </a:p>
        </p:txBody>
      </p:sp>
      <p:sp>
        <p:nvSpPr>
          <p:cNvPr id="12" name="Arc 10"/>
          <p:cNvSpPr>
            <a:spLocks/>
          </p:cNvSpPr>
          <p:nvPr/>
        </p:nvSpPr>
        <p:spPr bwMode="auto">
          <a:xfrm rot="20047518" flipH="1" flipV="1">
            <a:off x="2656111" y="3980619"/>
            <a:ext cx="762000" cy="46196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3" name="Arc 11"/>
          <p:cNvSpPr>
            <a:spLocks/>
          </p:cNvSpPr>
          <p:nvPr/>
        </p:nvSpPr>
        <p:spPr bwMode="auto">
          <a:xfrm rot="20047518" flipH="1" flipV="1">
            <a:off x="2664048" y="3528181"/>
            <a:ext cx="762000" cy="4619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4" name="AutoShape 12"/>
          <p:cNvSpPr>
            <a:spLocks noChangeArrowheads="1"/>
          </p:cNvSpPr>
          <p:nvPr/>
        </p:nvSpPr>
        <p:spPr bwMode="auto">
          <a:xfrm>
            <a:off x="3654648" y="3070981"/>
            <a:ext cx="914400" cy="1752600"/>
          </a:xfrm>
          <a:prstGeom prst="can">
            <a:avLst>
              <a:gd name="adj" fmla="val 47917"/>
            </a:avLst>
          </a:prstGeom>
          <a:solidFill>
            <a:schemeClr val="bg1">
              <a:alpha val="50000"/>
            </a:schemeClr>
          </a:solidFill>
          <a:ln w="9525">
            <a:solidFill>
              <a:schemeClr val="tx1"/>
            </a:solidFill>
            <a:round/>
            <a:headEnd/>
            <a:tailEnd/>
          </a:ln>
        </p:spPr>
        <p:txBody>
          <a:bodyPr wrap="none" anchor="ctr"/>
          <a:lstStyle/>
          <a:p>
            <a:endParaRPr lang="zh-CN" altLang="en-US"/>
          </a:p>
        </p:txBody>
      </p:sp>
      <p:sp>
        <p:nvSpPr>
          <p:cNvPr id="15" name="Arc 13"/>
          <p:cNvSpPr>
            <a:spLocks/>
          </p:cNvSpPr>
          <p:nvPr/>
        </p:nvSpPr>
        <p:spPr bwMode="auto">
          <a:xfrm rot="20047518" flipH="1" flipV="1">
            <a:off x="3722911" y="3980619"/>
            <a:ext cx="762000" cy="46196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6" name="Arc 14"/>
          <p:cNvSpPr>
            <a:spLocks/>
          </p:cNvSpPr>
          <p:nvPr/>
        </p:nvSpPr>
        <p:spPr bwMode="auto">
          <a:xfrm rot="20047518" flipH="1" flipV="1">
            <a:off x="3730848" y="3528181"/>
            <a:ext cx="762000" cy="4619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7" name="AutoShape 15"/>
          <p:cNvSpPr>
            <a:spLocks noChangeArrowheads="1"/>
          </p:cNvSpPr>
          <p:nvPr/>
        </p:nvSpPr>
        <p:spPr bwMode="auto">
          <a:xfrm>
            <a:off x="4721448" y="3070981"/>
            <a:ext cx="914400" cy="1752600"/>
          </a:xfrm>
          <a:prstGeom prst="can">
            <a:avLst>
              <a:gd name="adj" fmla="val 47917"/>
            </a:avLst>
          </a:prstGeom>
          <a:solidFill>
            <a:srgbClr val="C0C0C0">
              <a:alpha val="50000"/>
            </a:srgbClr>
          </a:solidFill>
          <a:ln w="9525">
            <a:solidFill>
              <a:schemeClr val="tx1"/>
            </a:solidFill>
            <a:round/>
            <a:headEnd/>
            <a:tailEnd/>
          </a:ln>
        </p:spPr>
        <p:txBody>
          <a:bodyPr wrap="none" anchor="ctr"/>
          <a:lstStyle/>
          <a:p>
            <a:endParaRPr lang="zh-CN" altLang="en-US"/>
          </a:p>
        </p:txBody>
      </p:sp>
      <p:sp>
        <p:nvSpPr>
          <p:cNvPr id="18" name="Arc 16"/>
          <p:cNvSpPr>
            <a:spLocks/>
          </p:cNvSpPr>
          <p:nvPr/>
        </p:nvSpPr>
        <p:spPr bwMode="auto">
          <a:xfrm rot="20047518" flipH="1" flipV="1">
            <a:off x="4789711" y="3980619"/>
            <a:ext cx="762000" cy="46196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9" name="Arc 17"/>
          <p:cNvSpPr>
            <a:spLocks/>
          </p:cNvSpPr>
          <p:nvPr/>
        </p:nvSpPr>
        <p:spPr bwMode="auto">
          <a:xfrm rot="20047518" flipH="1" flipV="1">
            <a:off x="4797648" y="3528181"/>
            <a:ext cx="762000" cy="4619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20" name="Text Box 18"/>
          <p:cNvSpPr txBox="1">
            <a:spLocks noChangeArrowheads="1"/>
          </p:cNvSpPr>
          <p:nvPr/>
        </p:nvSpPr>
        <p:spPr bwMode="auto">
          <a:xfrm>
            <a:off x="530448" y="3512306"/>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Strip0</a:t>
            </a:r>
            <a:endParaRPr lang="en-US" altLang="zh-CN"/>
          </a:p>
        </p:txBody>
      </p:sp>
      <p:sp>
        <p:nvSpPr>
          <p:cNvPr id="21" name="Text Box 19"/>
          <p:cNvSpPr txBox="1">
            <a:spLocks noChangeArrowheads="1"/>
          </p:cNvSpPr>
          <p:nvPr/>
        </p:nvSpPr>
        <p:spPr bwMode="auto">
          <a:xfrm>
            <a:off x="530448" y="3893306"/>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Strip4</a:t>
            </a:r>
            <a:endParaRPr lang="en-US" altLang="zh-CN"/>
          </a:p>
        </p:txBody>
      </p:sp>
      <p:sp>
        <p:nvSpPr>
          <p:cNvPr id="22" name="Text Box 20"/>
          <p:cNvSpPr txBox="1">
            <a:spLocks noChangeArrowheads="1"/>
          </p:cNvSpPr>
          <p:nvPr/>
        </p:nvSpPr>
        <p:spPr bwMode="auto">
          <a:xfrm>
            <a:off x="530448" y="4290181"/>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Strip8</a:t>
            </a:r>
            <a:endParaRPr lang="en-US" altLang="zh-CN"/>
          </a:p>
        </p:txBody>
      </p:sp>
      <p:sp>
        <p:nvSpPr>
          <p:cNvPr id="23" name="Text Box 21"/>
          <p:cNvSpPr txBox="1">
            <a:spLocks noChangeArrowheads="1"/>
          </p:cNvSpPr>
          <p:nvPr/>
        </p:nvSpPr>
        <p:spPr bwMode="auto">
          <a:xfrm>
            <a:off x="1597248" y="3512306"/>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Strip1</a:t>
            </a:r>
            <a:endParaRPr lang="en-US" altLang="zh-CN"/>
          </a:p>
        </p:txBody>
      </p:sp>
      <p:sp>
        <p:nvSpPr>
          <p:cNvPr id="24" name="Text Box 22"/>
          <p:cNvSpPr txBox="1">
            <a:spLocks noChangeArrowheads="1"/>
          </p:cNvSpPr>
          <p:nvPr/>
        </p:nvSpPr>
        <p:spPr bwMode="auto">
          <a:xfrm>
            <a:off x="1597248" y="3893306"/>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Strip5</a:t>
            </a:r>
            <a:endParaRPr lang="en-US" altLang="zh-CN"/>
          </a:p>
        </p:txBody>
      </p:sp>
      <p:sp>
        <p:nvSpPr>
          <p:cNvPr id="25" name="Text Box 23"/>
          <p:cNvSpPr txBox="1">
            <a:spLocks noChangeArrowheads="1"/>
          </p:cNvSpPr>
          <p:nvPr/>
        </p:nvSpPr>
        <p:spPr bwMode="auto">
          <a:xfrm>
            <a:off x="1597248" y="4350506"/>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Strip9</a:t>
            </a:r>
            <a:endParaRPr lang="en-US" altLang="zh-CN"/>
          </a:p>
        </p:txBody>
      </p:sp>
      <p:sp>
        <p:nvSpPr>
          <p:cNvPr id="26" name="Text Box 24"/>
          <p:cNvSpPr txBox="1">
            <a:spLocks noChangeArrowheads="1"/>
          </p:cNvSpPr>
          <p:nvPr/>
        </p:nvSpPr>
        <p:spPr bwMode="auto">
          <a:xfrm>
            <a:off x="2664048" y="3451981"/>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Strip2</a:t>
            </a:r>
            <a:endParaRPr lang="en-US" altLang="zh-CN"/>
          </a:p>
        </p:txBody>
      </p:sp>
      <p:sp>
        <p:nvSpPr>
          <p:cNvPr id="27" name="Text Box 25"/>
          <p:cNvSpPr txBox="1">
            <a:spLocks noChangeArrowheads="1"/>
          </p:cNvSpPr>
          <p:nvPr/>
        </p:nvSpPr>
        <p:spPr bwMode="auto">
          <a:xfrm>
            <a:off x="2664048" y="3893306"/>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Strip6</a:t>
            </a:r>
            <a:endParaRPr lang="en-US" altLang="zh-CN"/>
          </a:p>
        </p:txBody>
      </p:sp>
      <p:sp>
        <p:nvSpPr>
          <p:cNvPr id="28" name="Text Box 26"/>
          <p:cNvSpPr txBox="1">
            <a:spLocks noChangeArrowheads="1"/>
          </p:cNvSpPr>
          <p:nvPr/>
        </p:nvSpPr>
        <p:spPr bwMode="auto">
          <a:xfrm>
            <a:off x="2587848" y="4366381"/>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Strip10</a:t>
            </a:r>
            <a:endParaRPr lang="en-US" altLang="zh-CN"/>
          </a:p>
        </p:txBody>
      </p:sp>
      <p:sp>
        <p:nvSpPr>
          <p:cNvPr id="29" name="Text Box 27"/>
          <p:cNvSpPr txBox="1">
            <a:spLocks noChangeArrowheads="1"/>
          </p:cNvSpPr>
          <p:nvPr/>
        </p:nvSpPr>
        <p:spPr bwMode="auto">
          <a:xfrm>
            <a:off x="3730848" y="3451981"/>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Strip3</a:t>
            </a:r>
            <a:endParaRPr lang="en-US" altLang="zh-CN"/>
          </a:p>
        </p:txBody>
      </p:sp>
      <p:sp>
        <p:nvSpPr>
          <p:cNvPr id="30" name="Text Box 28"/>
          <p:cNvSpPr txBox="1">
            <a:spLocks noChangeArrowheads="1"/>
          </p:cNvSpPr>
          <p:nvPr/>
        </p:nvSpPr>
        <p:spPr bwMode="auto">
          <a:xfrm>
            <a:off x="3730848" y="3893306"/>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Strip7</a:t>
            </a:r>
            <a:endParaRPr lang="en-US" altLang="zh-CN"/>
          </a:p>
        </p:txBody>
      </p:sp>
      <p:sp>
        <p:nvSpPr>
          <p:cNvPr id="31" name="Text Box 29"/>
          <p:cNvSpPr txBox="1">
            <a:spLocks noChangeArrowheads="1"/>
          </p:cNvSpPr>
          <p:nvPr/>
        </p:nvSpPr>
        <p:spPr bwMode="auto">
          <a:xfrm>
            <a:off x="3730848" y="4350506"/>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Strip11</a:t>
            </a:r>
            <a:endParaRPr lang="en-US" altLang="zh-CN"/>
          </a:p>
        </p:txBody>
      </p:sp>
      <p:sp>
        <p:nvSpPr>
          <p:cNvPr id="32" name="Text Box 30"/>
          <p:cNvSpPr txBox="1">
            <a:spLocks noChangeArrowheads="1"/>
          </p:cNvSpPr>
          <p:nvPr/>
        </p:nvSpPr>
        <p:spPr bwMode="auto">
          <a:xfrm>
            <a:off x="4797648" y="3451981"/>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P0-3</a:t>
            </a:r>
            <a:endParaRPr lang="en-US" altLang="zh-CN"/>
          </a:p>
        </p:txBody>
      </p:sp>
      <p:sp>
        <p:nvSpPr>
          <p:cNvPr id="33" name="Text Box 31"/>
          <p:cNvSpPr txBox="1">
            <a:spLocks noChangeArrowheads="1"/>
          </p:cNvSpPr>
          <p:nvPr/>
        </p:nvSpPr>
        <p:spPr bwMode="auto">
          <a:xfrm>
            <a:off x="4797648" y="3909181"/>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P4-7</a:t>
            </a:r>
            <a:endParaRPr lang="en-US" altLang="zh-CN"/>
          </a:p>
        </p:txBody>
      </p:sp>
      <p:sp>
        <p:nvSpPr>
          <p:cNvPr id="34" name="Text Box 32"/>
          <p:cNvSpPr txBox="1">
            <a:spLocks noChangeArrowheads="1"/>
          </p:cNvSpPr>
          <p:nvPr/>
        </p:nvSpPr>
        <p:spPr bwMode="auto">
          <a:xfrm>
            <a:off x="4797648" y="4366381"/>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P8-11</a:t>
            </a:r>
            <a:endParaRPr lang="en-US" altLang="zh-CN"/>
          </a:p>
        </p:txBody>
      </p:sp>
      <p:sp>
        <p:nvSpPr>
          <p:cNvPr id="35" name="Text Box 33"/>
          <p:cNvSpPr txBox="1">
            <a:spLocks noChangeArrowheads="1"/>
          </p:cNvSpPr>
          <p:nvPr/>
        </p:nvSpPr>
        <p:spPr bwMode="auto">
          <a:xfrm>
            <a:off x="244872" y="1373113"/>
            <a:ext cx="5867400" cy="191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b="1" dirty="0"/>
              <a:t>1. </a:t>
            </a:r>
            <a:r>
              <a:rPr lang="zh-CN" altLang="en-US" b="1" dirty="0"/>
              <a:t>不对字进行校验，也不需要驱动器同步</a:t>
            </a:r>
          </a:p>
          <a:p>
            <a:pPr eaLnBrk="1" hangingPunct="1">
              <a:spcBef>
                <a:spcPct val="50000"/>
              </a:spcBef>
            </a:pPr>
            <a:r>
              <a:rPr lang="en-US" altLang="zh-CN" b="1" dirty="0"/>
              <a:t>2. </a:t>
            </a:r>
            <a:r>
              <a:rPr lang="zh-CN" altLang="en-US" b="1" dirty="0"/>
              <a:t>可以防止整块盘崩溃，但对盘上部分字节数据出错的纠错性能相当差</a:t>
            </a:r>
          </a:p>
          <a:p>
            <a:pPr eaLnBrk="1" hangingPunct="1">
              <a:spcBef>
                <a:spcPct val="50000"/>
              </a:spcBef>
            </a:pPr>
            <a:r>
              <a:rPr lang="en-US" altLang="zh-CN" b="1" dirty="0"/>
              <a:t>3. </a:t>
            </a:r>
            <a:r>
              <a:rPr lang="zh-CN" altLang="en-US" b="1" dirty="0"/>
              <a:t>校验盘负载沉重</a:t>
            </a:r>
          </a:p>
        </p:txBody>
      </p:sp>
      <p:pic>
        <p:nvPicPr>
          <p:cNvPr id="36" name="Picture 35"/>
          <p:cNvPicPr>
            <a:picLocks noChangeAspect="1"/>
          </p:cNvPicPr>
          <p:nvPr/>
        </p:nvPicPr>
        <p:blipFill>
          <a:blip r:embed="rId2"/>
          <a:stretch>
            <a:fillRect/>
          </a:stretch>
        </p:blipFill>
        <p:spPr>
          <a:xfrm>
            <a:off x="4932040" y="4817575"/>
            <a:ext cx="3562474" cy="1901999"/>
          </a:xfrm>
          <a:prstGeom prst="rect">
            <a:avLst/>
          </a:prstGeom>
        </p:spPr>
      </p:pic>
    </p:spTree>
    <p:extLst>
      <p:ext uri="{BB962C8B-B14F-4D97-AF65-F5344CB8AC3E}">
        <p14:creationId xmlns:p14="http://schemas.microsoft.com/office/powerpoint/2010/main" val="1464217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0-#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0-#ppt_w/2"/>
                                          </p:val>
                                        </p:tav>
                                        <p:tav tm="100000">
                                          <p:val>
                                            <p:strVal val="#ppt_x"/>
                                          </p:val>
                                        </p:tav>
                                      </p:tavLst>
                                    </p:anim>
                                    <p:anim calcmode="lin" valueType="num">
                                      <p:cBhvr additive="base">
                                        <p:cTn id="32"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0-#ppt_w/2"/>
                                          </p:val>
                                        </p:tav>
                                        <p:tav tm="100000">
                                          <p:val>
                                            <p:strVal val="#ppt_x"/>
                                          </p:val>
                                        </p:tav>
                                      </p:tavLst>
                                    </p:anim>
                                    <p:anim calcmode="lin" valueType="num">
                                      <p:cBhvr additive="base">
                                        <p:cTn id="38"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0-#ppt_w/2"/>
                                          </p:val>
                                        </p:tav>
                                        <p:tav tm="100000">
                                          <p:val>
                                            <p:strVal val="#ppt_x"/>
                                          </p:val>
                                        </p:tav>
                                      </p:tavLst>
                                    </p:anim>
                                    <p:anim calcmode="lin" valueType="num">
                                      <p:cBhvr additive="base">
                                        <p:cTn id="4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0-#ppt_w/2"/>
                                          </p:val>
                                        </p:tav>
                                        <p:tav tm="100000">
                                          <p:val>
                                            <p:strVal val="#ppt_x"/>
                                          </p:val>
                                        </p:tav>
                                      </p:tavLst>
                                    </p:anim>
                                    <p:anim calcmode="lin" valueType="num">
                                      <p:cBhvr additive="base">
                                        <p:cTn id="50"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0-#ppt_w/2"/>
                                          </p:val>
                                        </p:tav>
                                        <p:tav tm="100000">
                                          <p:val>
                                            <p:strVal val="#ppt_x"/>
                                          </p:val>
                                        </p:tav>
                                      </p:tavLst>
                                    </p:anim>
                                    <p:anim calcmode="lin" valueType="num">
                                      <p:cBhvr additive="base">
                                        <p:cTn id="5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23"/>
                                        </p:tgtEl>
                                        <p:attrNameLst>
                                          <p:attrName>style.visibility</p:attrName>
                                        </p:attrNameLst>
                                      </p:cBhvr>
                                      <p:to>
                                        <p:strVal val="visible"/>
                                      </p:to>
                                    </p:set>
                                    <p:anim calcmode="lin" valueType="num">
                                      <p:cBhvr additive="base">
                                        <p:cTn id="61" dur="500" fill="hold"/>
                                        <p:tgtEl>
                                          <p:spTgt spid="23"/>
                                        </p:tgtEl>
                                        <p:attrNameLst>
                                          <p:attrName>ppt_x</p:attrName>
                                        </p:attrNameLst>
                                      </p:cBhvr>
                                      <p:tavLst>
                                        <p:tav tm="0">
                                          <p:val>
                                            <p:strVal val="0-#ppt_w/2"/>
                                          </p:val>
                                        </p:tav>
                                        <p:tav tm="100000">
                                          <p:val>
                                            <p:strVal val="#ppt_x"/>
                                          </p:val>
                                        </p:tav>
                                      </p:tavLst>
                                    </p:anim>
                                    <p:anim calcmode="lin" valueType="num">
                                      <p:cBhvr additive="base">
                                        <p:cTn id="62"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500" fill="hold"/>
                                        <p:tgtEl>
                                          <p:spTgt spid="24"/>
                                        </p:tgtEl>
                                        <p:attrNameLst>
                                          <p:attrName>ppt_x</p:attrName>
                                        </p:attrNameLst>
                                      </p:cBhvr>
                                      <p:tavLst>
                                        <p:tav tm="0">
                                          <p:val>
                                            <p:strVal val="0-#ppt_w/2"/>
                                          </p:val>
                                        </p:tav>
                                        <p:tav tm="100000">
                                          <p:val>
                                            <p:strVal val="#ppt_x"/>
                                          </p:val>
                                        </p:tav>
                                      </p:tavLst>
                                    </p:anim>
                                    <p:anim calcmode="lin" valueType="num">
                                      <p:cBhvr additive="base">
                                        <p:cTn id="6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anim calcmode="lin" valueType="num">
                                      <p:cBhvr additive="base">
                                        <p:cTn id="73" dur="500" fill="hold"/>
                                        <p:tgtEl>
                                          <p:spTgt spid="25"/>
                                        </p:tgtEl>
                                        <p:attrNameLst>
                                          <p:attrName>ppt_x</p:attrName>
                                        </p:attrNameLst>
                                      </p:cBhvr>
                                      <p:tavLst>
                                        <p:tav tm="0">
                                          <p:val>
                                            <p:strVal val="0-#ppt_w/2"/>
                                          </p:val>
                                        </p:tav>
                                        <p:tav tm="100000">
                                          <p:val>
                                            <p:strVal val="#ppt_x"/>
                                          </p:val>
                                        </p:tav>
                                      </p:tavLst>
                                    </p:anim>
                                    <p:anim calcmode="lin" valueType="num">
                                      <p:cBhvr additive="base">
                                        <p:cTn id="74"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11"/>
                                        </p:tgtEl>
                                        <p:attrNameLst>
                                          <p:attrName>style.visibility</p:attrName>
                                        </p:attrNameLst>
                                      </p:cBhvr>
                                      <p:to>
                                        <p:strVal val="visible"/>
                                      </p:to>
                                    </p:set>
                                    <p:anim calcmode="lin" valueType="num">
                                      <p:cBhvr additive="base">
                                        <p:cTn id="79" dur="500" fill="hold"/>
                                        <p:tgtEl>
                                          <p:spTgt spid="11"/>
                                        </p:tgtEl>
                                        <p:attrNameLst>
                                          <p:attrName>ppt_x</p:attrName>
                                        </p:attrNameLst>
                                      </p:cBhvr>
                                      <p:tavLst>
                                        <p:tav tm="0">
                                          <p:val>
                                            <p:strVal val="0-#ppt_w/2"/>
                                          </p:val>
                                        </p:tav>
                                        <p:tav tm="100000">
                                          <p:val>
                                            <p:strVal val="#ppt_x"/>
                                          </p:val>
                                        </p:tav>
                                      </p:tavLst>
                                    </p:anim>
                                    <p:anim calcmode="lin" valueType="num">
                                      <p:cBhvr additive="base">
                                        <p:cTn id="80"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13"/>
                                        </p:tgtEl>
                                        <p:attrNameLst>
                                          <p:attrName>style.visibility</p:attrName>
                                        </p:attrNameLst>
                                      </p:cBhvr>
                                      <p:to>
                                        <p:strVal val="visible"/>
                                      </p:to>
                                    </p:set>
                                    <p:anim calcmode="lin" valueType="num">
                                      <p:cBhvr additive="base">
                                        <p:cTn id="85" dur="500" fill="hold"/>
                                        <p:tgtEl>
                                          <p:spTgt spid="13"/>
                                        </p:tgtEl>
                                        <p:attrNameLst>
                                          <p:attrName>ppt_x</p:attrName>
                                        </p:attrNameLst>
                                      </p:cBhvr>
                                      <p:tavLst>
                                        <p:tav tm="0">
                                          <p:val>
                                            <p:strVal val="0-#ppt_w/2"/>
                                          </p:val>
                                        </p:tav>
                                        <p:tav tm="100000">
                                          <p:val>
                                            <p:strVal val="#ppt_x"/>
                                          </p:val>
                                        </p:tav>
                                      </p:tavLst>
                                    </p:anim>
                                    <p:anim calcmode="lin" valueType="num">
                                      <p:cBhvr additive="base">
                                        <p:cTn id="8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8" fill="hold" grpId="0" nodeType="clickEffect">
                                  <p:stCondLst>
                                    <p:cond delay="0"/>
                                  </p:stCondLst>
                                  <p:childTnLst>
                                    <p:set>
                                      <p:cBhvr>
                                        <p:cTn id="90" dur="1" fill="hold">
                                          <p:stCondLst>
                                            <p:cond delay="0"/>
                                          </p:stCondLst>
                                        </p:cTn>
                                        <p:tgtEl>
                                          <p:spTgt spid="12"/>
                                        </p:tgtEl>
                                        <p:attrNameLst>
                                          <p:attrName>style.visibility</p:attrName>
                                        </p:attrNameLst>
                                      </p:cBhvr>
                                      <p:to>
                                        <p:strVal val="visible"/>
                                      </p:to>
                                    </p:set>
                                    <p:anim calcmode="lin" valueType="num">
                                      <p:cBhvr additive="base">
                                        <p:cTn id="91" dur="500" fill="hold"/>
                                        <p:tgtEl>
                                          <p:spTgt spid="12"/>
                                        </p:tgtEl>
                                        <p:attrNameLst>
                                          <p:attrName>ppt_x</p:attrName>
                                        </p:attrNameLst>
                                      </p:cBhvr>
                                      <p:tavLst>
                                        <p:tav tm="0">
                                          <p:val>
                                            <p:strVal val="0-#ppt_w/2"/>
                                          </p:val>
                                        </p:tav>
                                        <p:tav tm="100000">
                                          <p:val>
                                            <p:strVal val="#ppt_x"/>
                                          </p:val>
                                        </p:tav>
                                      </p:tavLst>
                                    </p:anim>
                                    <p:anim calcmode="lin" valueType="num">
                                      <p:cBhvr additive="base">
                                        <p:cTn id="9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8" fill="hold" grpId="0" nodeType="clickEffect">
                                  <p:stCondLst>
                                    <p:cond delay="0"/>
                                  </p:stCondLst>
                                  <p:childTnLst>
                                    <p:set>
                                      <p:cBhvr>
                                        <p:cTn id="96" dur="1" fill="hold">
                                          <p:stCondLst>
                                            <p:cond delay="0"/>
                                          </p:stCondLst>
                                        </p:cTn>
                                        <p:tgtEl>
                                          <p:spTgt spid="26"/>
                                        </p:tgtEl>
                                        <p:attrNameLst>
                                          <p:attrName>style.visibility</p:attrName>
                                        </p:attrNameLst>
                                      </p:cBhvr>
                                      <p:to>
                                        <p:strVal val="visible"/>
                                      </p:to>
                                    </p:set>
                                    <p:anim calcmode="lin" valueType="num">
                                      <p:cBhvr additive="base">
                                        <p:cTn id="97" dur="500" fill="hold"/>
                                        <p:tgtEl>
                                          <p:spTgt spid="26"/>
                                        </p:tgtEl>
                                        <p:attrNameLst>
                                          <p:attrName>ppt_x</p:attrName>
                                        </p:attrNameLst>
                                      </p:cBhvr>
                                      <p:tavLst>
                                        <p:tav tm="0">
                                          <p:val>
                                            <p:strVal val="0-#ppt_w/2"/>
                                          </p:val>
                                        </p:tav>
                                        <p:tav tm="100000">
                                          <p:val>
                                            <p:strVal val="#ppt_x"/>
                                          </p:val>
                                        </p:tav>
                                      </p:tavLst>
                                    </p:anim>
                                    <p:anim calcmode="lin" valueType="num">
                                      <p:cBhvr additive="base">
                                        <p:cTn id="98"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8" fill="hold" grpId="0" nodeType="clickEffect">
                                  <p:stCondLst>
                                    <p:cond delay="0"/>
                                  </p:stCondLst>
                                  <p:childTnLst>
                                    <p:set>
                                      <p:cBhvr>
                                        <p:cTn id="102" dur="1" fill="hold">
                                          <p:stCondLst>
                                            <p:cond delay="0"/>
                                          </p:stCondLst>
                                        </p:cTn>
                                        <p:tgtEl>
                                          <p:spTgt spid="27"/>
                                        </p:tgtEl>
                                        <p:attrNameLst>
                                          <p:attrName>style.visibility</p:attrName>
                                        </p:attrNameLst>
                                      </p:cBhvr>
                                      <p:to>
                                        <p:strVal val="visible"/>
                                      </p:to>
                                    </p:set>
                                    <p:anim calcmode="lin" valueType="num">
                                      <p:cBhvr additive="base">
                                        <p:cTn id="103" dur="500" fill="hold"/>
                                        <p:tgtEl>
                                          <p:spTgt spid="27"/>
                                        </p:tgtEl>
                                        <p:attrNameLst>
                                          <p:attrName>ppt_x</p:attrName>
                                        </p:attrNameLst>
                                      </p:cBhvr>
                                      <p:tavLst>
                                        <p:tav tm="0">
                                          <p:val>
                                            <p:strVal val="0-#ppt_w/2"/>
                                          </p:val>
                                        </p:tav>
                                        <p:tav tm="100000">
                                          <p:val>
                                            <p:strVal val="#ppt_x"/>
                                          </p:val>
                                        </p:tav>
                                      </p:tavLst>
                                    </p:anim>
                                    <p:anim calcmode="lin" valueType="num">
                                      <p:cBhvr additive="base">
                                        <p:cTn id="104"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8" fill="hold" grpId="0" nodeType="clickEffect">
                                  <p:stCondLst>
                                    <p:cond delay="0"/>
                                  </p:stCondLst>
                                  <p:childTnLst>
                                    <p:set>
                                      <p:cBhvr>
                                        <p:cTn id="108" dur="1" fill="hold">
                                          <p:stCondLst>
                                            <p:cond delay="0"/>
                                          </p:stCondLst>
                                        </p:cTn>
                                        <p:tgtEl>
                                          <p:spTgt spid="28"/>
                                        </p:tgtEl>
                                        <p:attrNameLst>
                                          <p:attrName>style.visibility</p:attrName>
                                        </p:attrNameLst>
                                      </p:cBhvr>
                                      <p:to>
                                        <p:strVal val="visible"/>
                                      </p:to>
                                    </p:set>
                                    <p:anim calcmode="lin" valueType="num">
                                      <p:cBhvr additive="base">
                                        <p:cTn id="109" dur="500" fill="hold"/>
                                        <p:tgtEl>
                                          <p:spTgt spid="28"/>
                                        </p:tgtEl>
                                        <p:attrNameLst>
                                          <p:attrName>ppt_x</p:attrName>
                                        </p:attrNameLst>
                                      </p:cBhvr>
                                      <p:tavLst>
                                        <p:tav tm="0">
                                          <p:val>
                                            <p:strVal val="0-#ppt_w/2"/>
                                          </p:val>
                                        </p:tav>
                                        <p:tav tm="100000">
                                          <p:val>
                                            <p:strVal val="#ppt_x"/>
                                          </p:val>
                                        </p:tav>
                                      </p:tavLst>
                                    </p:anim>
                                    <p:anim calcmode="lin" valueType="num">
                                      <p:cBhvr additive="base">
                                        <p:cTn id="110"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8" fill="hold" grpId="0" nodeType="clickEffect">
                                  <p:stCondLst>
                                    <p:cond delay="0"/>
                                  </p:stCondLst>
                                  <p:childTnLst>
                                    <p:set>
                                      <p:cBhvr>
                                        <p:cTn id="114" dur="1" fill="hold">
                                          <p:stCondLst>
                                            <p:cond delay="0"/>
                                          </p:stCondLst>
                                        </p:cTn>
                                        <p:tgtEl>
                                          <p:spTgt spid="14"/>
                                        </p:tgtEl>
                                        <p:attrNameLst>
                                          <p:attrName>style.visibility</p:attrName>
                                        </p:attrNameLst>
                                      </p:cBhvr>
                                      <p:to>
                                        <p:strVal val="visible"/>
                                      </p:to>
                                    </p:set>
                                    <p:anim calcmode="lin" valueType="num">
                                      <p:cBhvr additive="base">
                                        <p:cTn id="115" dur="500" fill="hold"/>
                                        <p:tgtEl>
                                          <p:spTgt spid="14"/>
                                        </p:tgtEl>
                                        <p:attrNameLst>
                                          <p:attrName>ppt_x</p:attrName>
                                        </p:attrNameLst>
                                      </p:cBhvr>
                                      <p:tavLst>
                                        <p:tav tm="0">
                                          <p:val>
                                            <p:strVal val="0-#ppt_w/2"/>
                                          </p:val>
                                        </p:tav>
                                        <p:tav tm="100000">
                                          <p:val>
                                            <p:strVal val="#ppt_x"/>
                                          </p:val>
                                        </p:tav>
                                      </p:tavLst>
                                    </p:anim>
                                    <p:anim calcmode="lin" valueType="num">
                                      <p:cBhvr additive="base">
                                        <p:cTn id="11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8" fill="hold" grpId="0" nodeType="clickEffect">
                                  <p:stCondLst>
                                    <p:cond delay="0"/>
                                  </p:stCondLst>
                                  <p:childTnLst>
                                    <p:set>
                                      <p:cBhvr>
                                        <p:cTn id="120" dur="1" fill="hold">
                                          <p:stCondLst>
                                            <p:cond delay="0"/>
                                          </p:stCondLst>
                                        </p:cTn>
                                        <p:tgtEl>
                                          <p:spTgt spid="16"/>
                                        </p:tgtEl>
                                        <p:attrNameLst>
                                          <p:attrName>style.visibility</p:attrName>
                                        </p:attrNameLst>
                                      </p:cBhvr>
                                      <p:to>
                                        <p:strVal val="visible"/>
                                      </p:to>
                                    </p:set>
                                    <p:anim calcmode="lin" valueType="num">
                                      <p:cBhvr additive="base">
                                        <p:cTn id="121" dur="500" fill="hold"/>
                                        <p:tgtEl>
                                          <p:spTgt spid="16"/>
                                        </p:tgtEl>
                                        <p:attrNameLst>
                                          <p:attrName>ppt_x</p:attrName>
                                        </p:attrNameLst>
                                      </p:cBhvr>
                                      <p:tavLst>
                                        <p:tav tm="0">
                                          <p:val>
                                            <p:strVal val="0-#ppt_w/2"/>
                                          </p:val>
                                        </p:tav>
                                        <p:tav tm="100000">
                                          <p:val>
                                            <p:strVal val="#ppt_x"/>
                                          </p:val>
                                        </p:tav>
                                      </p:tavLst>
                                    </p:anim>
                                    <p:anim calcmode="lin" valueType="num">
                                      <p:cBhvr additive="base">
                                        <p:cTn id="122"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8" fill="hold" grpId="0" nodeType="clickEffect">
                                  <p:stCondLst>
                                    <p:cond delay="0"/>
                                  </p:stCondLst>
                                  <p:childTnLst>
                                    <p:set>
                                      <p:cBhvr>
                                        <p:cTn id="126" dur="1" fill="hold">
                                          <p:stCondLst>
                                            <p:cond delay="0"/>
                                          </p:stCondLst>
                                        </p:cTn>
                                        <p:tgtEl>
                                          <p:spTgt spid="15"/>
                                        </p:tgtEl>
                                        <p:attrNameLst>
                                          <p:attrName>style.visibility</p:attrName>
                                        </p:attrNameLst>
                                      </p:cBhvr>
                                      <p:to>
                                        <p:strVal val="visible"/>
                                      </p:to>
                                    </p:set>
                                    <p:anim calcmode="lin" valueType="num">
                                      <p:cBhvr additive="base">
                                        <p:cTn id="127" dur="500" fill="hold"/>
                                        <p:tgtEl>
                                          <p:spTgt spid="15"/>
                                        </p:tgtEl>
                                        <p:attrNameLst>
                                          <p:attrName>ppt_x</p:attrName>
                                        </p:attrNameLst>
                                      </p:cBhvr>
                                      <p:tavLst>
                                        <p:tav tm="0">
                                          <p:val>
                                            <p:strVal val="0-#ppt_w/2"/>
                                          </p:val>
                                        </p:tav>
                                        <p:tav tm="100000">
                                          <p:val>
                                            <p:strVal val="#ppt_x"/>
                                          </p:val>
                                        </p:tav>
                                      </p:tavLst>
                                    </p:anim>
                                    <p:anim calcmode="lin" valueType="num">
                                      <p:cBhvr additive="base">
                                        <p:cTn id="12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8" fill="hold" grpId="0" nodeType="clickEffect">
                                  <p:stCondLst>
                                    <p:cond delay="0"/>
                                  </p:stCondLst>
                                  <p:childTnLst>
                                    <p:set>
                                      <p:cBhvr>
                                        <p:cTn id="132" dur="1" fill="hold">
                                          <p:stCondLst>
                                            <p:cond delay="0"/>
                                          </p:stCondLst>
                                        </p:cTn>
                                        <p:tgtEl>
                                          <p:spTgt spid="29"/>
                                        </p:tgtEl>
                                        <p:attrNameLst>
                                          <p:attrName>style.visibility</p:attrName>
                                        </p:attrNameLst>
                                      </p:cBhvr>
                                      <p:to>
                                        <p:strVal val="visible"/>
                                      </p:to>
                                    </p:set>
                                    <p:anim calcmode="lin" valueType="num">
                                      <p:cBhvr additive="base">
                                        <p:cTn id="133" dur="500" fill="hold"/>
                                        <p:tgtEl>
                                          <p:spTgt spid="29"/>
                                        </p:tgtEl>
                                        <p:attrNameLst>
                                          <p:attrName>ppt_x</p:attrName>
                                        </p:attrNameLst>
                                      </p:cBhvr>
                                      <p:tavLst>
                                        <p:tav tm="0">
                                          <p:val>
                                            <p:strVal val="0-#ppt_w/2"/>
                                          </p:val>
                                        </p:tav>
                                        <p:tav tm="100000">
                                          <p:val>
                                            <p:strVal val="#ppt_x"/>
                                          </p:val>
                                        </p:tav>
                                      </p:tavLst>
                                    </p:anim>
                                    <p:anim calcmode="lin" valueType="num">
                                      <p:cBhvr additive="base">
                                        <p:cTn id="134"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8" fill="hold" grpId="0" nodeType="clickEffect">
                                  <p:stCondLst>
                                    <p:cond delay="0"/>
                                  </p:stCondLst>
                                  <p:childTnLst>
                                    <p:set>
                                      <p:cBhvr>
                                        <p:cTn id="138" dur="1" fill="hold">
                                          <p:stCondLst>
                                            <p:cond delay="0"/>
                                          </p:stCondLst>
                                        </p:cTn>
                                        <p:tgtEl>
                                          <p:spTgt spid="30"/>
                                        </p:tgtEl>
                                        <p:attrNameLst>
                                          <p:attrName>style.visibility</p:attrName>
                                        </p:attrNameLst>
                                      </p:cBhvr>
                                      <p:to>
                                        <p:strVal val="visible"/>
                                      </p:to>
                                    </p:set>
                                    <p:anim calcmode="lin" valueType="num">
                                      <p:cBhvr additive="base">
                                        <p:cTn id="139" dur="500" fill="hold"/>
                                        <p:tgtEl>
                                          <p:spTgt spid="30"/>
                                        </p:tgtEl>
                                        <p:attrNameLst>
                                          <p:attrName>ppt_x</p:attrName>
                                        </p:attrNameLst>
                                      </p:cBhvr>
                                      <p:tavLst>
                                        <p:tav tm="0">
                                          <p:val>
                                            <p:strVal val="0-#ppt_w/2"/>
                                          </p:val>
                                        </p:tav>
                                        <p:tav tm="100000">
                                          <p:val>
                                            <p:strVal val="#ppt_x"/>
                                          </p:val>
                                        </p:tav>
                                      </p:tavLst>
                                    </p:anim>
                                    <p:anim calcmode="lin" valueType="num">
                                      <p:cBhvr additive="base">
                                        <p:cTn id="140"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8" fill="hold" grpId="0" nodeType="clickEffect">
                                  <p:stCondLst>
                                    <p:cond delay="0"/>
                                  </p:stCondLst>
                                  <p:childTnLst>
                                    <p:set>
                                      <p:cBhvr>
                                        <p:cTn id="144" dur="1" fill="hold">
                                          <p:stCondLst>
                                            <p:cond delay="0"/>
                                          </p:stCondLst>
                                        </p:cTn>
                                        <p:tgtEl>
                                          <p:spTgt spid="31"/>
                                        </p:tgtEl>
                                        <p:attrNameLst>
                                          <p:attrName>style.visibility</p:attrName>
                                        </p:attrNameLst>
                                      </p:cBhvr>
                                      <p:to>
                                        <p:strVal val="visible"/>
                                      </p:to>
                                    </p:set>
                                    <p:anim calcmode="lin" valueType="num">
                                      <p:cBhvr additive="base">
                                        <p:cTn id="145" dur="500" fill="hold"/>
                                        <p:tgtEl>
                                          <p:spTgt spid="31"/>
                                        </p:tgtEl>
                                        <p:attrNameLst>
                                          <p:attrName>ppt_x</p:attrName>
                                        </p:attrNameLst>
                                      </p:cBhvr>
                                      <p:tavLst>
                                        <p:tav tm="0">
                                          <p:val>
                                            <p:strVal val="0-#ppt_w/2"/>
                                          </p:val>
                                        </p:tav>
                                        <p:tav tm="100000">
                                          <p:val>
                                            <p:strVal val="#ppt_x"/>
                                          </p:val>
                                        </p:tav>
                                      </p:tavLst>
                                    </p:anim>
                                    <p:anim calcmode="lin" valueType="num">
                                      <p:cBhvr additive="base">
                                        <p:cTn id="146"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2" presetClass="entr" presetSubtype="8" fill="hold" grpId="0" nodeType="clickEffect">
                                  <p:stCondLst>
                                    <p:cond delay="0"/>
                                  </p:stCondLst>
                                  <p:childTnLst>
                                    <p:set>
                                      <p:cBhvr>
                                        <p:cTn id="150" dur="1" fill="hold">
                                          <p:stCondLst>
                                            <p:cond delay="0"/>
                                          </p:stCondLst>
                                        </p:cTn>
                                        <p:tgtEl>
                                          <p:spTgt spid="17"/>
                                        </p:tgtEl>
                                        <p:attrNameLst>
                                          <p:attrName>style.visibility</p:attrName>
                                        </p:attrNameLst>
                                      </p:cBhvr>
                                      <p:to>
                                        <p:strVal val="visible"/>
                                      </p:to>
                                    </p:set>
                                    <p:anim calcmode="lin" valueType="num">
                                      <p:cBhvr additive="base">
                                        <p:cTn id="151" dur="500" fill="hold"/>
                                        <p:tgtEl>
                                          <p:spTgt spid="17"/>
                                        </p:tgtEl>
                                        <p:attrNameLst>
                                          <p:attrName>ppt_x</p:attrName>
                                        </p:attrNameLst>
                                      </p:cBhvr>
                                      <p:tavLst>
                                        <p:tav tm="0">
                                          <p:val>
                                            <p:strVal val="0-#ppt_w/2"/>
                                          </p:val>
                                        </p:tav>
                                        <p:tav tm="100000">
                                          <p:val>
                                            <p:strVal val="#ppt_x"/>
                                          </p:val>
                                        </p:tav>
                                      </p:tavLst>
                                    </p:anim>
                                    <p:anim calcmode="lin" valueType="num">
                                      <p:cBhvr additive="base">
                                        <p:cTn id="152"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2" presetClass="entr" presetSubtype="8" fill="hold" grpId="0" nodeType="clickEffect">
                                  <p:stCondLst>
                                    <p:cond delay="0"/>
                                  </p:stCondLst>
                                  <p:childTnLst>
                                    <p:set>
                                      <p:cBhvr>
                                        <p:cTn id="156" dur="1" fill="hold">
                                          <p:stCondLst>
                                            <p:cond delay="0"/>
                                          </p:stCondLst>
                                        </p:cTn>
                                        <p:tgtEl>
                                          <p:spTgt spid="19"/>
                                        </p:tgtEl>
                                        <p:attrNameLst>
                                          <p:attrName>style.visibility</p:attrName>
                                        </p:attrNameLst>
                                      </p:cBhvr>
                                      <p:to>
                                        <p:strVal val="visible"/>
                                      </p:to>
                                    </p:set>
                                    <p:anim calcmode="lin" valueType="num">
                                      <p:cBhvr additive="base">
                                        <p:cTn id="157" dur="500" fill="hold"/>
                                        <p:tgtEl>
                                          <p:spTgt spid="19"/>
                                        </p:tgtEl>
                                        <p:attrNameLst>
                                          <p:attrName>ppt_x</p:attrName>
                                        </p:attrNameLst>
                                      </p:cBhvr>
                                      <p:tavLst>
                                        <p:tav tm="0">
                                          <p:val>
                                            <p:strVal val="0-#ppt_w/2"/>
                                          </p:val>
                                        </p:tav>
                                        <p:tav tm="100000">
                                          <p:val>
                                            <p:strVal val="#ppt_x"/>
                                          </p:val>
                                        </p:tav>
                                      </p:tavLst>
                                    </p:anim>
                                    <p:anim calcmode="lin" valueType="num">
                                      <p:cBhvr additive="base">
                                        <p:cTn id="15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 presetClass="entr" presetSubtype="8" fill="hold" grpId="0" nodeType="clickEffect">
                                  <p:stCondLst>
                                    <p:cond delay="0"/>
                                  </p:stCondLst>
                                  <p:childTnLst>
                                    <p:set>
                                      <p:cBhvr>
                                        <p:cTn id="162" dur="1" fill="hold">
                                          <p:stCondLst>
                                            <p:cond delay="0"/>
                                          </p:stCondLst>
                                        </p:cTn>
                                        <p:tgtEl>
                                          <p:spTgt spid="18"/>
                                        </p:tgtEl>
                                        <p:attrNameLst>
                                          <p:attrName>style.visibility</p:attrName>
                                        </p:attrNameLst>
                                      </p:cBhvr>
                                      <p:to>
                                        <p:strVal val="visible"/>
                                      </p:to>
                                    </p:set>
                                    <p:anim calcmode="lin" valueType="num">
                                      <p:cBhvr additive="base">
                                        <p:cTn id="163" dur="500" fill="hold"/>
                                        <p:tgtEl>
                                          <p:spTgt spid="18"/>
                                        </p:tgtEl>
                                        <p:attrNameLst>
                                          <p:attrName>ppt_x</p:attrName>
                                        </p:attrNameLst>
                                      </p:cBhvr>
                                      <p:tavLst>
                                        <p:tav tm="0">
                                          <p:val>
                                            <p:strVal val="0-#ppt_w/2"/>
                                          </p:val>
                                        </p:tav>
                                        <p:tav tm="100000">
                                          <p:val>
                                            <p:strVal val="#ppt_x"/>
                                          </p:val>
                                        </p:tav>
                                      </p:tavLst>
                                    </p:anim>
                                    <p:anim calcmode="lin" valueType="num">
                                      <p:cBhvr additive="base">
                                        <p:cTn id="16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8" fill="hold" grpId="0" nodeType="clickEffect">
                                  <p:stCondLst>
                                    <p:cond delay="0"/>
                                  </p:stCondLst>
                                  <p:childTnLst>
                                    <p:set>
                                      <p:cBhvr>
                                        <p:cTn id="168" dur="1" fill="hold">
                                          <p:stCondLst>
                                            <p:cond delay="0"/>
                                          </p:stCondLst>
                                        </p:cTn>
                                        <p:tgtEl>
                                          <p:spTgt spid="32"/>
                                        </p:tgtEl>
                                        <p:attrNameLst>
                                          <p:attrName>style.visibility</p:attrName>
                                        </p:attrNameLst>
                                      </p:cBhvr>
                                      <p:to>
                                        <p:strVal val="visible"/>
                                      </p:to>
                                    </p:set>
                                    <p:anim calcmode="lin" valueType="num">
                                      <p:cBhvr additive="base">
                                        <p:cTn id="169" dur="500" fill="hold"/>
                                        <p:tgtEl>
                                          <p:spTgt spid="32"/>
                                        </p:tgtEl>
                                        <p:attrNameLst>
                                          <p:attrName>ppt_x</p:attrName>
                                        </p:attrNameLst>
                                      </p:cBhvr>
                                      <p:tavLst>
                                        <p:tav tm="0">
                                          <p:val>
                                            <p:strVal val="0-#ppt_w/2"/>
                                          </p:val>
                                        </p:tav>
                                        <p:tav tm="100000">
                                          <p:val>
                                            <p:strVal val="#ppt_x"/>
                                          </p:val>
                                        </p:tav>
                                      </p:tavLst>
                                    </p:anim>
                                    <p:anim calcmode="lin" valueType="num">
                                      <p:cBhvr additive="base">
                                        <p:cTn id="170"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2" presetClass="entr" presetSubtype="8" fill="hold" grpId="0" nodeType="clickEffect">
                                  <p:stCondLst>
                                    <p:cond delay="0"/>
                                  </p:stCondLst>
                                  <p:childTnLst>
                                    <p:set>
                                      <p:cBhvr>
                                        <p:cTn id="174" dur="1" fill="hold">
                                          <p:stCondLst>
                                            <p:cond delay="0"/>
                                          </p:stCondLst>
                                        </p:cTn>
                                        <p:tgtEl>
                                          <p:spTgt spid="33"/>
                                        </p:tgtEl>
                                        <p:attrNameLst>
                                          <p:attrName>style.visibility</p:attrName>
                                        </p:attrNameLst>
                                      </p:cBhvr>
                                      <p:to>
                                        <p:strVal val="visible"/>
                                      </p:to>
                                    </p:set>
                                    <p:anim calcmode="lin" valueType="num">
                                      <p:cBhvr additive="base">
                                        <p:cTn id="175" dur="500" fill="hold"/>
                                        <p:tgtEl>
                                          <p:spTgt spid="33"/>
                                        </p:tgtEl>
                                        <p:attrNameLst>
                                          <p:attrName>ppt_x</p:attrName>
                                        </p:attrNameLst>
                                      </p:cBhvr>
                                      <p:tavLst>
                                        <p:tav tm="0">
                                          <p:val>
                                            <p:strVal val="0-#ppt_w/2"/>
                                          </p:val>
                                        </p:tav>
                                        <p:tav tm="100000">
                                          <p:val>
                                            <p:strVal val="#ppt_x"/>
                                          </p:val>
                                        </p:tav>
                                      </p:tavLst>
                                    </p:anim>
                                    <p:anim calcmode="lin" valueType="num">
                                      <p:cBhvr additive="base">
                                        <p:cTn id="176"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177" fill="hold">
                      <p:stCondLst>
                        <p:cond delay="indefinite"/>
                      </p:stCondLst>
                      <p:childTnLst>
                        <p:par>
                          <p:cTn id="178" fill="hold">
                            <p:stCondLst>
                              <p:cond delay="0"/>
                            </p:stCondLst>
                            <p:childTnLst>
                              <p:par>
                                <p:cTn id="179" presetID="2" presetClass="entr" presetSubtype="8" fill="hold" grpId="0" nodeType="clickEffect">
                                  <p:stCondLst>
                                    <p:cond delay="0"/>
                                  </p:stCondLst>
                                  <p:childTnLst>
                                    <p:set>
                                      <p:cBhvr>
                                        <p:cTn id="180" dur="1" fill="hold">
                                          <p:stCondLst>
                                            <p:cond delay="0"/>
                                          </p:stCondLst>
                                        </p:cTn>
                                        <p:tgtEl>
                                          <p:spTgt spid="34"/>
                                        </p:tgtEl>
                                        <p:attrNameLst>
                                          <p:attrName>style.visibility</p:attrName>
                                        </p:attrNameLst>
                                      </p:cBhvr>
                                      <p:to>
                                        <p:strVal val="visible"/>
                                      </p:to>
                                    </p:set>
                                    <p:anim calcmode="lin" valueType="num">
                                      <p:cBhvr additive="base">
                                        <p:cTn id="181" dur="500" fill="hold"/>
                                        <p:tgtEl>
                                          <p:spTgt spid="34"/>
                                        </p:tgtEl>
                                        <p:attrNameLst>
                                          <p:attrName>ppt_x</p:attrName>
                                        </p:attrNameLst>
                                      </p:cBhvr>
                                      <p:tavLst>
                                        <p:tav tm="0">
                                          <p:val>
                                            <p:strVal val="0-#ppt_w/2"/>
                                          </p:val>
                                        </p:tav>
                                        <p:tav tm="100000">
                                          <p:val>
                                            <p:strVal val="#ppt_x"/>
                                          </p:val>
                                        </p:tav>
                                      </p:tavLst>
                                    </p:anim>
                                    <p:anim calcmode="lin" valueType="num">
                                      <p:cBhvr additive="base">
                                        <p:cTn id="182"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16" presetClass="entr" presetSubtype="42" fill="hold" grpId="0" nodeType="clickEffect">
                                  <p:stCondLst>
                                    <p:cond delay="0"/>
                                  </p:stCondLst>
                                  <p:childTnLst>
                                    <p:set>
                                      <p:cBhvr>
                                        <p:cTn id="186" dur="1" fill="hold">
                                          <p:stCondLst>
                                            <p:cond delay="0"/>
                                          </p:stCondLst>
                                        </p:cTn>
                                        <p:tgtEl>
                                          <p:spTgt spid="35">
                                            <p:txEl>
                                              <p:pRg st="0" end="0"/>
                                            </p:txEl>
                                          </p:spTgt>
                                        </p:tgtEl>
                                        <p:attrNameLst>
                                          <p:attrName>style.visibility</p:attrName>
                                        </p:attrNameLst>
                                      </p:cBhvr>
                                      <p:to>
                                        <p:strVal val="visible"/>
                                      </p:to>
                                    </p:set>
                                    <p:animEffect transition="in" filter="barn(outHorizontal)">
                                      <p:cBhvr>
                                        <p:cTn id="187" dur="500"/>
                                        <p:tgtEl>
                                          <p:spTgt spid="35">
                                            <p:txEl>
                                              <p:pRg st="0" end="0"/>
                                            </p:txEl>
                                          </p:spTgt>
                                        </p:tgtEl>
                                      </p:cBhvr>
                                    </p:animEffect>
                                  </p:childTnLst>
                                </p:cTn>
                              </p:par>
                            </p:childTnLst>
                          </p:cTn>
                        </p:par>
                      </p:childTnLst>
                    </p:cTn>
                  </p:par>
                  <p:par>
                    <p:cTn id="188" fill="hold">
                      <p:stCondLst>
                        <p:cond delay="indefinite"/>
                      </p:stCondLst>
                      <p:childTnLst>
                        <p:par>
                          <p:cTn id="189" fill="hold">
                            <p:stCondLst>
                              <p:cond delay="0"/>
                            </p:stCondLst>
                            <p:childTnLst>
                              <p:par>
                                <p:cTn id="190" presetID="16" presetClass="entr" presetSubtype="42" fill="hold" grpId="0" nodeType="clickEffect">
                                  <p:stCondLst>
                                    <p:cond delay="0"/>
                                  </p:stCondLst>
                                  <p:childTnLst>
                                    <p:set>
                                      <p:cBhvr>
                                        <p:cTn id="191" dur="1" fill="hold">
                                          <p:stCondLst>
                                            <p:cond delay="0"/>
                                          </p:stCondLst>
                                        </p:cTn>
                                        <p:tgtEl>
                                          <p:spTgt spid="35">
                                            <p:txEl>
                                              <p:pRg st="1" end="1"/>
                                            </p:txEl>
                                          </p:spTgt>
                                        </p:tgtEl>
                                        <p:attrNameLst>
                                          <p:attrName>style.visibility</p:attrName>
                                        </p:attrNameLst>
                                      </p:cBhvr>
                                      <p:to>
                                        <p:strVal val="visible"/>
                                      </p:to>
                                    </p:set>
                                    <p:animEffect transition="in" filter="barn(outHorizontal)">
                                      <p:cBhvr>
                                        <p:cTn id="192" dur="500"/>
                                        <p:tgtEl>
                                          <p:spTgt spid="35">
                                            <p:txEl>
                                              <p:pRg st="1" end="1"/>
                                            </p:txEl>
                                          </p:spTgt>
                                        </p:tgtEl>
                                      </p:cBhvr>
                                    </p:animEffect>
                                  </p:childTnLst>
                                </p:cTn>
                              </p:par>
                            </p:childTnLst>
                          </p:cTn>
                        </p:par>
                      </p:childTnLst>
                    </p:cTn>
                  </p:par>
                  <p:par>
                    <p:cTn id="193" fill="hold">
                      <p:stCondLst>
                        <p:cond delay="indefinite"/>
                      </p:stCondLst>
                      <p:childTnLst>
                        <p:par>
                          <p:cTn id="194" fill="hold">
                            <p:stCondLst>
                              <p:cond delay="0"/>
                            </p:stCondLst>
                            <p:childTnLst>
                              <p:par>
                                <p:cTn id="195" presetID="16" presetClass="entr" presetSubtype="42" fill="hold" grpId="0" nodeType="clickEffect">
                                  <p:stCondLst>
                                    <p:cond delay="0"/>
                                  </p:stCondLst>
                                  <p:childTnLst>
                                    <p:set>
                                      <p:cBhvr>
                                        <p:cTn id="196" dur="1" fill="hold">
                                          <p:stCondLst>
                                            <p:cond delay="0"/>
                                          </p:stCondLst>
                                        </p:cTn>
                                        <p:tgtEl>
                                          <p:spTgt spid="35">
                                            <p:txEl>
                                              <p:pRg st="2" end="2"/>
                                            </p:txEl>
                                          </p:spTgt>
                                        </p:tgtEl>
                                        <p:attrNameLst>
                                          <p:attrName>style.visibility</p:attrName>
                                        </p:attrNameLst>
                                      </p:cBhvr>
                                      <p:to>
                                        <p:strVal val="visible"/>
                                      </p:to>
                                    </p:set>
                                    <p:animEffect transition="in" filter="barn(outHorizontal)">
                                      <p:cBhvr>
                                        <p:cTn id="197" dur="500"/>
                                        <p:tgtEl>
                                          <p:spTgt spid="3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utoUpdateAnimBg="0"/>
      <p:bldP spid="21" grpId="0" autoUpdateAnimBg="0"/>
      <p:bldP spid="22" grpId="0" autoUpdateAnimBg="0"/>
      <p:bldP spid="23" grpId="0" autoUpdateAnimBg="0"/>
      <p:bldP spid="24" grpId="0" autoUpdateAnimBg="0"/>
      <p:bldP spid="25" grpId="0" autoUpdateAnimBg="0"/>
      <p:bldP spid="26" grpId="0" autoUpdateAnimBg="0"/>
      <p:bldP spid="27" grpId="0" autoUpdateAnimBg="0"/>
      <p:bldP spid="28" grpId="0" autoUpdateAnimBg="0"/>
      <p:bldP spid="29" grpId="0" autoUpdateAnimBg="0"/>
      <p:bldP spid="30" grpId="0" autoUpdateAnimBg="0"/>
      <p:bldP spid="31" grpId="0" autoUpdateAnimBg="0"/>
      <p:bldP spid="32" grpId="0" autoUpdateAnimBg="0"/>
      <p:bldP spid="33" grpId="0" autoUpdateAnimBg="0"/>
      <p:bldP spid="34" grpId="0" autoUpdateAnimBg="0"/>
      <p:bldP spid="35" grpId="0"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RAID5</a:t>
            </a:r>
            <a:endParaRPr kumimoji="1" lang="zh-CN" altLang="en-US" dirty="0"/>
          </a:p>
        </p:txBody>
      </p:sp>
      <p:sp>
        <p:nvSpPr>
          <p:cNvPr id="3" name="Content Placeholder 2"/>
          <p:cNvSpPr>
            <a:spLocks noGrp="1"/>
          </p:cNvSpPr>
          <p:nvPr>
            <p:ph idx="1"/>
          </p:nvPr>
        </p:nvSpPr>
        <p:spPr/>
        <p:txBody>
          <a:bodyPr/>
          <a:lstStyle/>
          <a:p>
            <a:r>
              <a:rPr lang="en-US" altLang="zh-CN" dirty="0"/>
              <a:t>RAID 5</a:t>
            </a:r>
            <a:r>
              <a:rPr lang="zh-CN" altLang="en-US" dirty="0"/>
              <a:t>为减少校验盘的负载，将校验位循环均匀分布到所有的驱动器上。</a:t>
            </a:r>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39</a:t>
            </a:fld>
            <a:endParaRPr lang="zh-CN" altLang="en-US">
              <a:solidFill>
                <a:srgbClr val="1F497D"/>
              </a:solidFill>
            </a:endParaRPr>
          </a:p>
        </p:txBody>
      </p:sp>
    </p:spTree>
    <p:extLst>
      <p:ext uri="{BB962C8B-B14F-4D97-AF65-F5344CB8AC3E}">
        <p14:creationId xmlns:p14="http://schemas.microsoft.com/office/powerpoint/2010/main" val="1601136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磁芯存储器</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583278" y="4020259"/>
            <a:ext cx="8246076" cy="2331308"/>
          </a:xfrm>
          <a:prstGeom prst="rect">
            <a:avLst/>
          </a:prstGeom>
        </p:spPr>
      </p:pic>
      <p:sp>
        <p:nvSpPr>
          <p:cNvPr id="7" name="Rectangle 6"/>
          <p:cNvSpPr/>
          <p:nvPr/>
        </p:nvSpPr>
        <p:spPr>
          <a:xfrm>
            <a:off x="251520" y="1381300"/>
            <a:ext cx="3466728" cy="1200329"/>
          </a:xfrm>
          <a:prstGeom prst="rect">
            <a:avLst/>
          </a:prstGeom>
        </p:spPr>
        <p:txBody>
          <a:bodyPr wrap="square">
            <a:spAutoFit/>
          </a:bodyPr>
          <a:lstStyle/>
          <a:p>
            <a:pPr marL="342900" indent="-342900">
              <a:buFont typeface="Arial" charset="0"/>
              <a:buChar char="•"/>
            </a:pPr>
            <a:r>
              <a:rPr lang="zh-CN" altLang="en-US" sz="2400" dirty="0"/>
              <a:t>圆柱型陶瓷上涂磁粉</a:t>
            </a:r>
          </a:p>
          <a:p>
            <a:pPr marL="342900" indent="-342900">
              <a:buFont typeface="Arial" charset="0"/>
              <a:buChar char="•"/>
            </a:pPr>
            <a:r>
              <a:rPr lang="zh-CN" altLang="en-US" sz="2400" dirty="0"/>
              <a:t>手工穿线，水手结</a:t>
            </a:r>
          </a:p>
          <a:p>
            <a:pPr marL="342900" indent="-342900">
              <a:buFont typeface="Arial" charset="0"/>
              <a:buChar char="•"/>
            </a:pPr>
            <a:r>
              <a:rPr lang="zh-CN" altLang="en-US" sz="2400" dirty="0"/>
              <a:t>消磁后重写</a:t>
            </a:r>
          </a:p>
        </p:txBody>
      </p:sp>
      <p:sp>
        <p:nvSpPr>
          <p:cNvPr id="8" name="Rectangle 7"/>
          <p:cNvSpPr/>
          <p:nvPr/>
        </p:nvSpPr>
        <p:spPr>
          <a:xfrm>
            <a:off x="3543401" y="1598640"/>
            <a:ext cx="2581944" cy="1200329"/>
          </a:xfrm>
          <a:prstGeom prst="rect">
            <a:avLst/>
          </a:prstGeom>
        </p:spPr>
        <p:txBody>
          <a:bodyPr wrap="square">
            <a:spAutoFit/>
          </a:bodyPr>
          <a:lstStyle/>
          <a:p>
            <a:pPr marL="342900" indent="-342900">
              <a:buFont typeface="Arial" charset="0"/>
              <a:buChar char="•"/>
            </a:pPr>
            <a:r>
              <a:rPr lang="zh-CN" altLang="en-US" sz="2400" dirty="0"/>
              <a:t>存储原理简单</a:t>
            </a:r>
          </a:p>
          <a:p>
            <a:pPr marL="342900" indent="-342900">
              <a:buFont typeface="Arial" charset="0"/>
              <a:buChar char="•"/>
            </a:pPr>
            <a:r>
              <a:rPr lang="zh-CN" altLang="en-US" sz="2400" dirty="0"/>
              <a:t>工艺复杂</a:t>
            </a:r>
          </a:p>
          <a:p>
            <a:pPr marL="342900" indent="-342900">
              <a:buFont typeface="Arial" charset="0"/>
              <a:buChar char="•"/>
            </a:pPr>
            <a:r>
              <a:rPr lang="zh-CN" altLang="en-US" sz="2400" dirty="0"/>
              <a:t>可靠性低</a:t>
            </a:r>
          </a:p>
        </p:txBody>
      </p:sp>
      <p:sp>
        <p:nvSpPr>
          <p:cNvPr id="9" name="Rectangle 8"/>
          <p:cNvSpPr/>
          <p:nvPr/>
        </p:nvSpPr>
        <p:spPr>
          <a:xfrm>
            <a:off x="5950497" y="1935298"/>
            <a:ext cx="2736303" cy="1200329"/>
          </a:xfrm>
          <a:prstGeom prst="rect">
            <a:avLst/>
          </a:prstGeom>
        </p:spPr>
        <p:txBody>
          <a:bodyPr wrap="square">
            <a:spAutoFit/>
          </a:bodyPr>
          <a:lstStyle/>
          <a:p>
            <a:pPr marL="342900" indent="-342900">
              <a:buFont typeface="Arial" charset="0"/>
              <a:buChar char="•"/>
            </a:pPr>
            <a:r>
              <a:rPr lang="zh-CN" altLang="en-US" sz="2400">
                <a:latin typeface="STKaiti" charset="-122"/>
              </a:rPr>
              <a:t>大</a:t>
            </a:r>
            <a:r>
              <a:rPr lang="zh-CN" altLang="en-US" sz="2400" dirty="0">
                <a:latin typeface="STKaiti" charset="-122"/>
              </a:rPr>
              <a:t>存储容量</a:t>
            </a:r>
          </a:p>
          <a:p>
            <a:pPr marL="342900" indent="-342900">
              <a:buFont typeface="Arial" charset="0"/>
              <a:buChar char="•"/>
            </a:pPr>
            <a:r>
              <a:rPr lang="zh-CN" altLang="en-US" sz="2400" dirty="0">
                <a:latin typeface="STKaiti" charset="-122"/>
              </a:rPr>
              <a:t>成本低廉</a:t>
            </a:r>
          </a:p>
          <a:p>
            <a:pPr marL="342900" indent="-342900">
              <a:buFont typeface="Arial" charset="0"/>
              <a:buChar char="•"/>
            </a:pPr>
            <a:r>
              <a:rPr lang="zh-CN" altLang="en-US" sz="2400" dirty="0">
                <a:latin typeface="STKaiti" charset="-122"/>
              </a:rPr>
              <a:t>断电后保存数据</a:t>
            </a:r>
            <a:endParaRPr lang="zh-CN" altLang="en-US" sz="2400" dirty="0">
              <a:effectLst/>
              <a:latin typeface="STKaiti" charset="-122"/>
            </a:endParaRPr>
          </a:p>
        </p:txBody>
      </p:sp>
    </p:spTree>
    <p:extLst>
      <p:ext uri="{BB962C8B-B14F-4D97-AF65-F5344CB8AC3E}">
        <p14:creationId xmlns:p14="http://schemas.microsoft.com/office/powerpoint/2010/main" val="915732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RAID5</a:t>
            </a:r>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40</a:t>
            </a:fld>
            <a:endParaRPr lang="zh-CN" altLang="en-US">
              <a:solidFill>
                <a:srgbClr val="1F497D"/>
              </a:solidFill>
            </a:endParaRPr>
          </a:p>
        </p:txBody>
      </p:sp>
      <p:sp>
        <p:nvSpPr>
          <p:cNvPr id="5" name="AutoShape 3"/>
          <p:cNvSpPr>
            <a:spLocks noChangeArrowheads="1"/>
          </p:cNvSpPr>
          <p:nvPr/>
        </p:nvSpPr>
        <p:spPr bwMode="auto">
          <a:xfrm>
            <a:off x="325016" y="1206773"/>
            <a:ext cx="914400" cy="2667000"/>
          </a:xfrm>
          <a:prstGeom prst="can">
            <a:avLst>
              <a:gd name="adj" fmla="val 72917"/>
            </a:avLst>
          </a:prstGeom>
          <a:solidFill>
            <a:schemeClr val="bg1">
              <a:alpha val="50000"/>
            </a:schemeClr>
          </a:solidFill>
          <a:ln w="9525">
            <a:solidFill>
              <a:schemeClr val="tx1"/>
            </a:solidFill>
            <a:round/>
            <a:headEnd/>
            <a:tailEnd/>
          </a:ln>
        </p:spPr>
        <p:txBody>
          <a:bodyPr wrap="none" anchor="ctr"/>
          <a:lstStyle/>
          <a:p>
            <a:endParaRPr lang="zh-CN" altLang="en-US"/>
          </a:p>
        </p:txBody>
      </p:sp>
      <p:sp>
        <p:nvSpPr>
          <p:cNvPr id="6" name="Arc 4"/>
          <p:cNvSpPr>
            <a:spLocks/>
          </p:cNvSpPr>
          <p:nvPr/>
        </p:nvSpPr>
        <p:spPr bwMode="auto">
          <a:xfrm rot="20047518" flipH="1" flipV="1">
            <a:off x="393279" y="2197373"/>
            <a:ext cx="762000" cy="4619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7" name="Arc 5"/>
          <p:cNvSpPr>
            <a:spLocks/>
          </p:cNvSpPr>
          <p:nvPr/>
        </p:nvSpPr>
        <p:spPr bwMode="auto">
          <a:xfrm rot="20047518" flipH="1" flipV="1">
            <a:off x="401216" y="1816373"/>
            <a:ext cx="762000" cy="4619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8" name="Text Box 6"/>
          <p:cNvSpPr txBox="1">
            <a:spLocks noChangeArrowheads="1"/>
          </p:cNvSpPr>
          <p:nvPr/>
        </p:nvSpPr>
        <p:spPr bwMode="auto">
          <a:xfrm>
            <a:off x="401216" y="1800498"/>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Strip0</a:t>
            </a:r>
            <a:endParaRPr lang="en-US" altLang="zh-CN"/>
          </a:p>
        </p:txBody>
      </p:sp>
      <p:sp>
        <p:nvSpPr>
          <p:cNvPr id="9" name="Text Box 7"/>
          <p:cNvSpPr txBox="1">
            <a:spLocks noChangeArrowheads="1"/>
          </p:cNvSpPr>
          <p:nvPr/>
        </p:nvSpPr>
        <p:spPr bwMode="auto">
          <a:xfrm>
            <a:off x="401216" y="2121173"/>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Strip4</a:t>
            </a:r>
            <a:endParaRPr lang="en-US" altLang="zh-CN"/>
          </a:p>
        </p:txBody>
      </p:sp>
      <p:sp>
        <p:nvSpPr>
          <p:cNvPr id="10" name="Text Box 8"/>
          <p:cNvSpPr txBox="1">
            <a:spLocks noChangeArrowheads="1"/>
          </p:cNvSpPr>
          <p:nvPr/>
        </p:nvSpPr>
        <p:spPr bwMode="auto">
          <a:xfrm>
            <a:off x="401216" y="2654573"/>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Strip8</a:t>
            </a:r>
            <a:endParaRPr lang="en-US" altLang="zh-CN"/>
          </a:p>
        </p:txBody>
      </p:sp>
      <p:sp>
        <p:nvSpPr>
          <p:cNvPr id="11" name="Arc 9"/>
          <p:cNvSpPr>
            <a:spLocks/>
          </p:cNvSpPr>
          <p:nvPr/>
        </p:nvSpPr>
        <p:spPr bwMode="auto">
          <a:xfrm rot="20047518" flipH="1" flipV="1">
            <a:off x="401216" y="2654573"/>
            <a:ext cx="762000" cy="4619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2" name="Arc 10"/>
          <p:cNvSpPr>
            <a:spLocks/>
          </p:cNvSpPr>
          <p:nvPr/>
        </p:nvSpPr>
        <p:spPr bwMode="auto">
          <a:xfrm rot="20047518" flipH="1" flipV="1">
            <a:off x="401216" y="3035573"/>
            <a:ext cx="762000" cy="4619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3" name="Text Box 11"/>
          <p:cNvSpPr txBox="1">
            <a:spLocks noChangeArrowheads="1"/>
          </p:cNvSpPr>
          <p:nvPr/>
        </p:nvSpPr>
        <p:spPr bwMode="auto">
          <a:xfrm>
            <a:off x="325016" y="3019698"/>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Strip12</a:t>
            </a:r>
            <a:endParaRPr lang="en-US" altLang="zh-CN"/>
          </a:p>
        </p:txBody>
      </p:sp>
      <p:sp>
        <p:nvSpPr>
          <p:cNvPr id="14" name="Text Box 12"/>
          <p:cNvSpPr txBox="1">
            <a:spLocks noChangeArrowheads="1"/>
          </p:cNvSpPr>
          <p:nvPr/>
        </p:nvSpPr>
        <p:spPr bwMode="auto">
          <a:xfrm>
            <a:off x="325016" y="3400698"/>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P16-19</a:t>
            </a:r>
            <a:endParaRPr lang="en-US" altLang="zh-CN"/>
          </a:p>
        </p:txBody>
      </p:sp>
      <p:sp>
        <p:nvSpPr>
          <p:cNvPr id="15" name="AutoShape 13"/>
          <p:cNvSpPr>
            <a:spLocks noChangeArrowheads="1"/>
          </p:cNvSpPr>
          <p:nvPr/>
        </p:nvSpPr>
        <p:spPr bwMode="auto">
          <a:xfrm>
            <a:off x="1620416" y="1206773"/>
            <a:ext cx="914400" cy="2667000"/>
          </a:xfrm>
          <a:prstGeom prst="can">
            <a:avLst>
              <a:gd name="adj" fmla="val 72917"/>
            </a:avLst>
          </a:prstGeom>
          <a:solidFill>
            <a:schemeClr val="bg1">
              <a:alpha val="50000"/>
            </a:schemeClr>
          </a:solidFill>
          <a:ln w="9525">
            <a:solidFill>
              <a:schemeClr val="tx1"/>
            </a:solidFill>
            <a:round/>
            <a:headEnd/>
            <a:tailEnd/>
          </a:ln>
        </p:spPr>
        <p:txBody>
          <a:bodyPr wrap="none" anchor="ctr"/>
          <a:lstStyle/>
          <a:p>
            <a:endParaRPr lang="zh-CN" altLang="en-US"/>
          </a:p>
        </p:txBody>
      </p:sp>
      <p:sp>
        <p:nvSpPr>
          <p:cNvPr id="16" name="Arc 14"/>
          <p:cNvSpPr>
            <a:spLocks/>
          </p:cNvSpPr>
          <p:nvPr/>
        </p:nvSpPr>
        <p:spPr bwMode="auto">
          <a:xfrm rot="20047518" flipH="1" flipV="1">
            <a:off x="1688679" y="2197373"/>
            <a:ext cx="762000" cy="4619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7" name="Arc 15"/>
          <p:cNvSpPr>
            <a:spLocks/>
          </p:cNvSpPr>
          <p:nvPr/>
        </p:nvSpPr>
        <p:spPr bwMode="auto">
          <a:xfrm rot="20047518" flipH="1" flipV="1">
            <a:off x="1696616" y="1816373"/>
            <a:ext cx="762000" cy="4619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8" name="Text Box 16"/>
          <p:cNvSpPr txBox="1">
            <a:spLocks noChangeArrowheads="1"/>
          </p:cNvSpPr>
          <p:nvPr/>
        </p:nvSpPr>
        <p:spPr bwMode="auto">
          <a:xfrm>
            <a:off x="1696616" y="1800498"/>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Strip1</a:t>
            </a:r>
            <a:endParaRPr lang="en-US" altLang="zh-CN"/>
          </a:p>
        </p:txBody>
      </p:sp>
      <p:sp>
        <p:nvSpPr>
          <p:cNvPr id="19" name="Text Box 17"/>
          <p:cNvSpPr txBox="1">
            <a:spLocks noChangeArrowheads="1"/>
          </p:cNvSpPr>
          <p:nvPr/>
        </p:nvSpPr>
        <p:spPr bwMode="auto">
          <a:xfrm>
            <a:off x="1696616" y="2121173"/>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Strip5</a:t>
            </a:r>
            <a:endParaRPr lang="en-US" altLang="zh-CN"/>
          </a:p>
        </p:txBody>
      </p:sp>
      <p:sp>
        <p:nvSpPr>
          <p:cNvPr id="20" name="Text Box 18"/>
          <p:cNvSpPr txBox="1">
            <a:spLocks noChangeArrowheads="1"/>
          </p:cNvSpPr>
          <p:nvPr/>
        </p:nvSpPr>
        <p:spPr bwMode="auto">
          <a:xfrm>
            <a:off x="1696616" y="2654573"/>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Strip9</a:t>
            </a:r>
            <a:endParaRPr lang="en-US" altLang="zh-CN"/>
          </a:p>
        </p:txBody>
      </p:sp>
      <p:sp>
        <p:nvSpPr>
          <p:cNvPr id="21" name="Arc 19"/>
          <p:cNvSpPr>
            <a:spLocks/>
          </p:cNvSpPr>
          <p:nvPr/>
        </p:nvSpPr>
        <p:spPr bwMode="auto">
          <a:xfrm rot="20047518" flipH="1" flipV="1">
            <a:off x="1696616" y="2654573"/>
            <a:ext cx="762000" cy="4619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22" name="Arc 20"/>
          <p:cNvSpPr>
            <a:spLocks/>
          </p:cNvSpPr>
          <p:nvPr/>
        </p:nvSpPr>
        <p:spPr bwMode="auto">
          <a:xfrm rot="20047518" flipH="1" flipV="1">
            <a:off x="1696616" y="3035573"/>
            <a:ext cx="762000" cy="4619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23" name="Text Box 21"/>
          <p:cNvSpPr txBox="1">
            <a:spLocks noChangeArrowheads="1"/>
          </p:cNvSpPr>
          <p:nvPr/>
        </p:nvSpPr>
        <p:spPr bwMode="auto">
          <a:xfrm>
            <a:off x="1620416" y="3019698"/>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P12-15</a:t>
            </a:r>
            <a:endParaRPr lang="en-US" altLang="zh-CN"/>
          </a:p>
        </p:txBody>
      </p:sp>
      <p:sp>
        <p:nvSpPr>
          <p:cNvPr id="24" name="Text Box 22"/>
          <p:cNvSpPr txBox="1">
            <a:spLocks noChangeArrowheads="1"/>
          </p:cNvSpPr>
          <p:nvPr/>
        </p:nvSpPr>
        <p:spPr bwMode="auto">
          <a:xfrm>
            <a:off x="1620416" y="3400698"/>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Strip16</a:t>
            </a:r>
            <a:endParaRPr lang="en-US" altLang="zh-CN"/>
          </a:p>
        </p:txBody>
      </p:sp>
      <p:sp>
        <p:nvSpPr>
          <p:cNvPr id="25" name="AutoShape 23"/>
          <p:cNvSpPr>
            <a:spLocks noChangeArrowheads="1"/>
          </p:cNvSpPr>
          <p:nvPr/>
        </p:nvSpPr>
        <p:spPr bwMode="auto">
          <a:xfrm>
            <a:off x="2915816" y="1206773"/>
            <a:ext cx="914400" cy="2667000"/>
          </a:xfrm>
          <a:prstGeom prst="can">
            <a:avLst>
              <a:gd name="adj" fmla="val 72917"/>
            </a:avLst>
          </a:prstGeom>
          <a:solidFill>
            <a:schemeClr val="bg1">
              <a:alpha val="50000"/>
            </a:schemeClr>
          </a:solidFill>
          <a:ln w="9525">
            <a:solidFill>
              <a:schemeClr val="tx1"/>
            </a:solidFill>
            <a:round/>
            <a:headEnd/>
            <a:tailEnd/>
          </a:ln>
        </p:spPr>
        <p:txBody>
          <a:bodyPr wrap="none" anchor="ctr"/>
          <a:lstStyle/>
          <a:p>
            <a:endParaRPr lang="zh-CN" altLang="en-US"/>
          </a:p>
        </p:txBody>
      </p:sp>
      <p:sp>
        <p:nvSpPr>
          <p:cNvPr id="26" name="Arc 24"/>
          <p:cNvSpPr>
            <a:spLocks/>
          </p:cNvSpPr>
          <p:nvPr/>
        </p:nvSpPr>
        <p:spPr bwMode="auto">
          <a:xfrm rot="20047518" flipH="1" flipV="1">
            <a:off x="2984079" y="2197373"/>
            <a:ext cx="762000" cy="4619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27" name="Arc 25"/>
          <p:cNvSpPr>
            <a:spLocks/>
          </p:cNvSpPr>
          <p:nvPr/>
        </p:nvSpPr>
        <p:spPr bwMode="auto">
          <a:xfrm rot="20047518" flipH="1" flipV="1">
            <a:off x="2992016" y="1816373"/>
            <a:ext cx="762000" cy="4619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28" name="Text Box 26"/>
          <p:cNvSpPr txBox="1">
            <a:spLocks noChangeArrowheads="1"/>
          </p:cNvSpPr>
          <p:nvPr/>
        </p:nvSpPr>
        <p:spPr bwMode="auto">
          <a:xfrm>
            <a:off x="2992016" y="1800498"/>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Strip2</a:t>
            </a:r>
            <a:endParaRPr lang="en-US" altLang="zh-CN"/>
          </a:p>
        </p:txBody>
      </p:sp>
      <p:sp>
        <p:nvSpPr>
          <p:cNvPr id="29" name="Text Box 27"/>
          <p:cNvSpPr txBox="1">
            <a:spLocks noChangeArrowheads="1"/>
          </p:cNvSpPr>
          <p:nvPr/>
        </p:nvSpPr>
        <p:spPr bwMode="auto">
          <a:xfrm>
            <a:off x="2992016" y="2121173"/>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Strip6</a:t>
            </a:r>
            <a:endParaRPr lang="en-US" altLang="zh-CN"/>
          </a:p>
        </p:txBody>
      </p:sp>
      <p:sp>
        <p:nvSpPr>
          <p:cNvPr id="30" name="Text Box 28"/>
          <p:cNvSpPr txBox="1">
            <a:spLocks noChangeArrowheads="1"/>
          </p:cNvSpPr>
          <p:nvPr/>
        </p:nvSpPr>
        <p:spPr bwMode="auto">
          <a:xfrm>
            <a:off x="2992016" y="2654573"/>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P8-11</a:t>
            </a:r>
            <a:endParaRPr lang="en-US" altLang="zh-CN"/>
          </a:p>
        </p:txBody>
      </p:sp>
      <p:sp>
        <p:nvSpPr>
          <p:cNvPr id="31" name="Arc 29"/>
          <p:cNvSpPr>
            <a:spLocks/>
          </p:cNvSpPr>
          <p:nvPr/>
        </p:nvSpPr>
        <p:spPr bwMode="auto">
          <a:xfrm rot="20047518" flipH="1" flipV="1">
            <a:off x="2992016" y="2654573"/>
            <a:ext cx="762000" cy="4619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32" name="Arc 30"/>
          <p:cNvSpPr>
            <a:spLocks/>
          </p:cNvSpPr>
          <p:nvPr/>
        </p:nvSpPr>
        <p:spPr bwMode="auto">
          <a:xfrm rot="20047518" flipH="1" flipV="1">
            <a:off x="2992016" y="3035573"/>
            <a:ext cx="762000" cy="4619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33" name="Text Box 31"/>
          <p:cNvSpPr txBox="1">
            <a:spLocks noChangeArrowheads="1"/>
          </p:cNvSpPr>
          <p:nvPr/>
        </p:nvSpPr>
        <p:spPr bwMode="auto">
          <a:xfrm>
            <a:off x="2915816" y="3019698"/>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Strip13</a:t>
            </a:r>
            <a:endParaRPr lang="en-US" altLang="zh-CN"/>
          </a:p>
        </p:txBody>
      </p:sp>
      <p:sp>
        <p:nvSpPr>
          <p:cNvPr id="34" name="Text Box 32"/>
          <p:cNvSpPr txBox="1">
            <a:spLocks noChangeArrowheads="1"/>
          </p:cNvSpPr>
          <p:nvPr/>
        </p:nvSpPr>
        <p:spPr bwMode="auto">
          <a:xfrm>
            <a:off x="2915816" y="3400698"/>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Strip17</a:t>
            </a:r>
            <a:endParaRPr lang="en-US" altLang="zh-CN"/>
          </a:p>
        </p:txBody>
      </p:sp>
      <p:sp>
        <p:nvSpPr>
          <p:cNvPr id="35" name="AutoShape 33"/>
          <p:cNvSpPr>
            <a:spLocks noChangeArrowheads="1"/>
          </p:cNvSpPr>
          <p:nvPr/>
        </p:nvSpPr>
        <p:spPr bwMode="auto">
          <a:xfrm>
            <a:off x="4211216" y="1206773"/>
            <a:ext cx="914400" cy="2667000"/>
          </a:xfrm>
          <a:prstGeom prst="can">
            <a:avLst>
              <a:gd name="adj" fmla="val 72917"/>
            </a:avLst>
          </a:prstGeom>
          <a:solidFill>
            <a:schemeClr val="bg1">
              <a:alpha val="50000"/>
            </a:schemeClr>
          </a:solidFill>
          <a:ln w="9525">
            <a:solidFill>
              <a:schemeClr val="tx1"/>
            </a:solidFill>
            <a:round/>
            <a:headEnd/>
            <a:tailEnd/>
          </a:ln>
        </p:spPr>
        <p:txBody>
          <a:bodyPr wrap="none" anchor="ctr"/>
          <a:lstStyle/>
          <a:p>
            <a:endParaRPr lang="zh-CN" altLang="en-US"/>
          </a:p>
        </p:txBody>
      </p:sp>
      <p:sp>
        <p:nvSpPr>
          <p:cNvPr id="36" name="Arc 34"/>
          <p:cNvSpPr>
            <a:spLocks/>
          </p:cNvSpPr>
          <p:nvPr/>
        </p:nvSpPr>
        <p:spPr bwMode="auto">
          <a:xfrm rot="20047518" flipH="1" flipV="1">
            <a:off x="4279479" y="2197373"/>
            <a:ext cx="762000" cy="4619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37" name="Arc 35"/>
          <p:cNvSpPr>
            <a:spLocks/>
          </p:cNvSpPr>
          <p:nvPr/>
        </p:nvSpPr>
        <p:spPr bwMode="auto">
          <a:xfrm rot="20047518" flipH="1" flipV="1">
            <a:off x="4287416" y="1816373"/>
            <a:ext cx="762000" cy="4619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38" name="Text Box 36"/>
          <p:cNvSpPr txBox="1">
            <a:spLocks noChangeArrowheads="1"/>
          </p:cNvSpPr>
          <p:nvPr/>
        </p:nvSpPr>
        <p:spPr bwMode="auto">
          <a:xfrm>
            <a:off x="4287416" y="1800498"/>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Strip3</a:t>
            </a:r>
            <a:endParaRPr lang="en-US" altLang="zh-CN"/>
          </a:p>
        </p:txBody>
      </p:sp>
      <p:sp>
        <p:nvSpPr>
          <p:cNvPr id="39" name="Text Box 37"/>
          <p:cNvSpPr txBox="1">
            <a:spLocks noChangeArrowheads="1"/>
          </p:cNvSpPr>
          <p:nvPr/>
        </p:nvSpPr>
        <p:spPr bwMode="auto">
          <a:xfrm>
            <a:off x="4287416" y="2121173"/>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P4-7</a:t>
            </a:r>
            <a:endParaRPr lang="en-US" altLang="zh-CN"/>
          </a:p>
        </p:txBody>
      </p:sp>
      <p:sp>
        <p:nvSpPr>
          <p:cNvPr id="40" name="Text Box 38"/>
          <p:cNvSpPr txBox="1">
            <a:spLocks noChangeArrowheads="1"/>
          </p:cNvSpPr>
          <p:nvPr/>
        </p:nvSpPr>
        <p:spPr bwMode="auto">
          <a:xfrm>
            <a:off x="4287416" y="2654573"/>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Strip10</a:t>
            </a:r>
            <a:endParaRPr lang="en-US" altLang="zh-CN"/>
          </a:p>
        </p:txBody>
      </p:sp>
      <p:sp>
        <p:nvSpPr>
          <p:cNvPr id="41" name="Arc 39"/>
          <p:cNvSpPr>
            <a:spLocks/>
          </p:cNvSpPr>
          <p:nvPr/>
        </p:nvSpPr>
        <p:spPr bwMode="auto">
          <a:xfrm rot="20047518" flipH="1" flipV="1">
            <a:off x="4287416" y="2654573"/>
            <a:ext cx="762000" cy="4619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42" name="Arc 40"/>
          <p:cNvSpPr>
            <a:spLocks/>
          </p:cNvSpPr>
          <p:nvPr/>
        </p:nvSpPr>
        <p:spPr bwMode="auto">
          <a:xfrm rot="20047518" flipH="1" flipV="1">
            <a:off x="4287416" y="3035573"/>
            <a:ext cx="762000" cy="4619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43" name="Text Box 41"/>
          <p:cNvSpPr txBox="1">
            <a:spLocks noChangeArrowheads="1"/>
          </p:cNvSpPr>
          <p:nvPr/>
        </p:nvSpPr>
        <p:spPr bwMode="auto">
          <a:xfrm>
            <a:off x="4211216" y="3019698"/>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Strip14</a:t>
            </a:r>
            <a:endParaRPr lang="en-US" altLang="zh-CN"/>
          </a:p>
        </p:txBody>
      </p:sp>
      <p:sp>
        <p:nvSpPr>
          <p:cNvPr id="44" name="Text Box 42"/>
          <p:cNvSpPr txBox="1">
            <a:spLocks noChangeArrowheads="1"/>
          </p:cNvSpPr>
          <p:nvPr/>
        </p:nvSpPr>
        <p:spPr bwMode="auto">
          <a:xfrm>
            <a:off x="4211216" y="3400698"/>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Strip18</a:t>
            </a:r>
            <a:endParaRPr lang="en-US" altLang="zh-CN"/>
          </a:p>
        </p:txBody>
      </p:sp>
      <p:sp>
        <p:nvSpPr>
          <p:cNvPr id="45" name="AutoShape 43"/>
          <p:cNvSpPr>
            <a:spLocks noChangeArrowheads="1"/>
          </p:cNvSpPr>
          <p:nvPr/>
        </p:nvSpPr>
        <p:spPr bwMode="auto">
          <a:xfrm>
            <a:off x="5506616" y="1206773"/>
            <a:ext cx="914400" cy="2667000"/>
          </a:xfrm>
          <a:prstGeom prst="can">
            <a:avLst>
              <a:gd name="adj" fmla="val 72917"/>
            </a:avLst>
          </a:prstGeom>
          <a:solidFill>
            <a:schemeClr val="bg1">
              <a:alpha val="50000"/>
            </a:schemeClr>
          </a:solidFill>
          <a:ln w="9525">
            <a:solidFill>
              <a:schemeClr val="tx1"/>
            </a:solidFill>
            <a:round/>
            <a:headEnd/>
            <a:tailEnd/>
          </a:ln>
        </p:spPr>
        <p:txBody>
          <a:bodyPr wrap="none" anchor="ctr"/>
          <a:lstStyle/>
          <a:p>
            <a:endParaRPr lang="zh-CN" altLang="en-US"/>
          </a:p>
        </p:txBody>
      </p:sp>
      <p:sp>
        <p:nvSpPr>
          <p:cNvPr id="46" name="Arc 44"/>
          <p:cNvSpPr>
            <a:spLocks/>
          </p:cNvSpPr>
          <p:nvPr/>
        </p:nvSpPr>
        <p:spPr bwMode="auto">
          <a:xfrm rot="20047518" flipH="1" flipV="1">
            <a:off x="5574879" y="2197373"/>
            <a:ext cx="762000" cy="4619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47" name="Arc 45"/>
          <p:cNvSpPr>
            <a:spLocks/>
          </p:cNvSpPr>
          <p:nvPr/>
        </p:nvSpPr>
        <p:spPr bwMode="auto">
          <a:xfrm rot="20047518" flipH="1" flipV="1">
            <a:off x="5582816" y="1816373"/>
            <a:ext cx="762000" cy="4619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48" name="Text Box 46"/>
          <p:cNvSpPr txBox="1">
            <a:spLocks noChangeArrowheads="1"/>
          </p:cNvSpPr>
          <p:nvPr/>
        </p:nvSpPr>
        <p:spPr bwMode="auto">
          <a:xfrm>
            <a:off x="5582816" y="1800498"/>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P0-3</a:t>
            </a:r>
            <a:endParaRPr lang="en-US" altLang="zh-CN"/>
          </a:p>
        </p:txBody>
      </p:sp>
      <p:sp>
        <p:nvSpPr>
          <p:cNvPr id="49" name="Text Box 47"/>
          <p:cNvSpPr txBox="1">
            <a:spLocks noChangeArrowheads="1"/>
          </p:cNvSpPr>
          <p:nvPr/>
        </p:nvSpPr>
        <p:spPr bwMode="auto">
          <a:xfrm>
            <a:off x="5582816" y="2121173"/>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Strip7</a:t>
            </a:r>
            <a:endParaRPr lang="en-US" altLang="zh-CN"/>
          </a:p>
        </p:txBody>
      </p:sp>
      <p:sp>
        <p:nvSpPr>
          <p:cNvPr id="50" name="Text Box 48"/>
          <p:cNvSpPr txBox="1">
            <a:spLocks noChangeArrowheads="1"/>
          </p:cNvSpPr>
          <p:nvPr/>
        </p:nvSpPr>
        <p:spPr bwMode="auto">
          <a:xfrm>
            <a:off x="5582816" y="2654573"/>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Strip11</a:t>
            </a:r>
            <a:endParaRPr lang="en-US" altLang="zh-CN"/>
          </a:p>
        </p:txBody>
      </p:sp>
      <p:sp>
        <p:nvSpPr>
          <p:cNvPr id="51" name="Arc 49"/>
          <p:cNvSpPr>
            <a:spLocks/>
          </p:cNvSpPr>
          <p:nvPr/>
        </p:nvSpPr>
        <p:spPr bwMode="auto">
          <a:xfrm rot="20047518" flipH="1" flipV="1">
            <a:off x="5582816" y="2654573"/>
            <a:ext cx="762000" cy="4619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52" name="Arc 50"/>
          <p:cNvSpPr>
            <a:spLocks/>
          </p:cNvSpPr>
          <p:nvPr/>
        </p:nvSpPr>
        <p:spPr bwMode="auto">
          <a:xfrm rot="20047518" flipH="1" flipV="1">
            <a:off x="5582816" y="3035573"/>
            <a:ext cx="762000" cy="4619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53" name="Text Box 51"/>
          <p:cNvSpPr txBox="1">
            <a:spLocks noChangeArrowheads="1"/>
          </p:cNvSpPr>
          <p:nvPr/>
        </p:nvSpPr>
        <p:spPr bwMode="auto">
          <a:xfrm>
            <a:off x="5506616" y="3019698"/>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Strip15</a:t>
            </a:r>
            <a:endParaRPr lang="en-US" altLang="zh-CN"/>
          </a:p>
        </p:txBody>
      </p:sp>
      <p:sp>
        <p:nvSpPr>
          <p:cNvPr id="54" name="Text Box 52"/>
          <p:cNvSpPr txBox="1">
            <a:spLocks noChangeArrowheads="1"/>
          </p:cNvSpPr>
          <p:nvPr/>
        </p:nvSpPr>
        <p:spPr bwMode="auto">
          <a:xfrm>
            <a:off x="5506616" y="3400698"/>
            <a:ext cx="1066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sz="2000"/>
              <a:t>Strip19</a:t>
            </a:r>
            <a:endParaRPr lang="en-US" altLang="zh-CN"/>
          </a:p>
        </p:txBody>
      </p:sp>
      <p:sp>
        <p:nvSpPr>
          <p:cNvPr id="55" name="Text Box 53"/>
          <p:cNvSpPr txBox="1">
            <a:spLocks noChangeArrowheads="1"/>
          </p:cNvSpPr>
          <p:nvPr/>
        </p:nvSpPr>
        <p:spPr bwMode="auto">
          <a:xfrm>
            <a:off x="325016" y="4123541"/>
            <a:ext cx="5280025" cy="83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en-US" altLang="zh-CN" b="1" dirty="0"/>
              <a:t>1.</a:t>
            </a:r>
            <a:r>
              <a:rPr lang="zh-CN" altLang="en-US" b="1" dirty="0"/>
              <a:t>如果</a:t>
            </a:r>
            <a:r>
              <a:rPr lang="en-US" altLang="zh-CN" b="1" dirty="0"/>
              <a:t>RAID 5</a:t>
            </a:r>
            <a:r>
              <a:rPr lang="zh-CN" altLang="en-US" b="1" dirty="0"/>
              <a:t>的磁盘崩溃的话，修复磁盘内容的将是一个复杂的过程</a:t>
            </a:r>
            <a:r>
              <a:rPr lang="zh-CN" altLang="en-US" dirty="0"/>
              <a:t>。</a:t>
            </a:r>
          </a:p>
        </p:txBody>
      </p:sp>
      <p:pic>
        <p:nvPicPr>
          <p:cNvPr id="3" name="Picture 2"/>
          <p:cNvPicPr>
            <a:picLocks noChangeAspect="1"/>
          </p:cNvPicPr>
          <p:nvPr/>
        </p:nvPicPr>
        <p:blipFill>
          <a:blip r:embed="rId2"/>
          <a:stretch>
            <a:fillRect/>
          </a:stretch>
        </p:blipFill>
        <p:spPr>
          <a:xfrm>
            <a:off x="5145223" y="4021651"/>
            <a:ext cx="3748129" cy="2773615"/>
          </a:xfrm>
          <a:prstGeom prst="rect">
            <a:avLst/>
          </a:prstGeom>
        </p:spPr>
      </p:pic>
    </p:spTree>
    <p:extLst>
      <p:ext uri="{BB962C8B-B14F-4D97-AF65-F5344CB8AC3E}">
        <p14:creationId xmlns:p14="http://schemas.microsoft.com/office/powerpoint/2010/main" val="1109648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0-#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0-#ppt_w/2"/>
                                          </p:val>
                                        </p:tav>
                                        <p:tav tm="100000">
                                          <p:val>
                                            <p:strVal val="#ppt_x"/>
                                          </p:val>
                                        </p:tav>
                                      </p:tavLst>
                                    </p:anim>
                                    <p:anim calcmode="lin" valueType="num">
                                      <p:cBhvr additive="base">
                                        <p:cTn id="3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0-#ppt_w/2"/>
                                          </p:val>
                                        </p:tav>
                                        <p:tav tm="100000">
                                          <p:val>
                                            <p:strVal val="#ppt_x"/>
                                          </p:val>
                                        </p:tav>
                                      </p:tavLst>
                                    </p:anim>
                                    <p:anim calcmode="lin" valueType="num">
                                      <p:cBhvr additive="base">
                                        <p:cTn id="4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0-#ppt_w/2"/>
                                          </p:val>
                                        </p:tav>
                                        <p:tav tm="100000">
                                          <p:val>
                                            <p:strVal val="#ppt_x"/>
                                          </p:val>
                                        </p:tav>
                                      </p:tavLst>
                                    </p:anim>
                                    <p:anim calcmode="lin" valueType="num">
                                      <p:cBhvr additive="base">
                                        <p:cTn id="50"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fill="hold"/>
                                        <p:tgtEl>
                                          <p:spTgt spid="13"/>
                                        </p:tgtEl>
                                        <p:attrNameLst>
                                          <p:attrName>ppt_x</p:attrName>
                                        </p:attrNameLst>
                                      </p:cBhvr>
                                      <p:tavLst>
                                        <p:tav tm="0">
                                          <p:val>
                                            <p:strVal val="0-#ppt_w/2"/>
                                          </p:val>
                                        </p:tav>
                                        <p:tav tm="100000">
                                          <p:val>
                                            <p:strVal val="#ppt_x"/>
                                          </p:val>
                                        </p:tav>
                                      </p:tavLst>
                                    </p:anim>
                                    <p:anim calcmode="lin" valueType="num">
                                      <p:cBhvr additive="base">
                                        <p:cTn id="5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0-#ppt_w/2"/>
                                          </p:val>
                                        </p:tav>
                                        <p:tav tm="100000">
                                          <p:val>
                                            <p:strVal val="#ppt_x"/>
                                          </p:val>
                                        </p:tav>
                                      </p:tavLst>
                                    </p:anim>
                                    <p:anim calcmode="lin" valueType="num">
                                      <p:cBhvr additive="base">
                                        <p:cTn id="6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500" fill="hold"/>
                                        <p:tgtEl>
                                          <p:spTgt spid="17"/>
                                        </p:tgtEl>
                                        <p:attrNameLst>
                                          <p:attrName>ppt_x</p:attrName>
                                        </p:attrNameLst>
                                      </p:cBhvr>
                                      <p:tavLst>
                                        <p:tav tm="0">
                                          <p:val>
                                            <p:strVal val="0-#ppt_w/2"/>
                                          </p:val>
                                        </p:tav>
                                        <p:tav tm="100000">
                                          <p:val>
                                            <p:strVal val="#ppt_x"/>
                                          </p:val>
                                        </p:tav>
                                      </p:tavLst>
                                    </p:anim>
                                    <p:anim calcmode="lin" valueType="num">
                                      <p:cBhvr additive="base">
                                        <p:cTn id="6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16"/>
                                        </p:tgtEl>
                                        <p:attrNameLst>
                                          <p:attrName>style.visibility</p:attrName>
                                        </p:attrNameLst>
                                      </p:cBhvr>
                                      <p:to>
                                        <p:strVal val="visible"/>
                                      </p:to>
                                    </p:set>
                                    <p:anim calcmode="lin" valueType="num">
                                      <p:cBhvr additive="base">
                                        <p:cTn id="73" dur="500" fill="hold"/>
                                        <p:tgtEl>
                                          <p:spTgt spid="16"/>
                                        </p:tgtEl>
                                        <p:attrNameLst>
                                          <p:attrName>ppt_x</p:attrName>
                                        </p:attrNameLst>
                                      </p:cBhvr>
                                      <p:tavLst>
                                        <p:tav tm="0">
                                          <p:val>
                                            <p:strVal val="0-#ppt_w/2"/>
                                          </p:val>
                                        </p:tav>
                                        <p:tav tm="100000">
                                          <p:val>
                                            <p:strVal val="#ppt_x"/>
                                          </p:val>
                                        </p:tav>
                                      </p:tavLst>
                                    </p:anim>
                                    <p:anim calcmode="lin" valueType="num">
                                      <p:cBhvr additive="base">
                                        <p:cTn id="7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21"/>
                                        </p:tgtEl>
                                        <p:attrNameLst>
                                          <p:attrName>style.visibility</p:attrName>
                                        </p:attrNameLst>
                                      </p:cBhvr>
                                      <p:to>
                                        <p:strVal val="visible"/>
                                      </p:to>
                                    </p:set>
                                    <p:anim calcmode="lin" valueType="num">
                                      <p:cBhvr additive="base">
                                        <p:cTn id="79" dur="500" fill="hold"/>
                                        <p:tgtEl>
                                          <p:spTgt spid="21"/>
                                        </p:tgtEl>
                                        <p:attrNameLst>
                                          <p:attrName>ppt_x</p:attrName>
                                        </p:attrNameLst>
                                      </p:cBhvr>
                                      <p:tavLst>
                                        <p:tav tm="0">
                                          <p:val>
                                            <p:strVal val="0-#ppt_w/2"/>
                                          </p:val>
                                        </p:tav>
                                        <p:tav tm="100000">
                                          <p:val>
                                            <p:strVal val="#ppt_x"/>
                                          </p:val>
                                        </p:tav>
                                      </p:tavLst>
                                    </p:anim>
                                    <p:anim calcmode="lin" valueType="num">
                                      <p:cBhvr additive="base">
                                        <p:cTn id="80"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500" fill="hold"/>
                                        <p:tgtEl>
                                          <p:spTgt spid="22"/>
                                        </p:tgtEl>
                                        <p:attrNameLst>
                                          <p:attrName>ppt_x</p:attrName>
                                        </p:attrNameLst>
                                      </p:cBhvr>
                                      <p:tavLst>
                                        <p:tav tm="0">
                                          <p:val>
                                            <p:strVal val="0-#ppt_w/2"/>
                                          </p:val>
                                        </p:tav>
                                        <p:tav tm="100000">
                                          <p:val>
                                            <p:strVal val="#ppt_x"/>
                                          </p:val>
                                        </p:tav>
                                      </p:tavLst>
                                    </p:anim>
                                    <p:anim calcmode="lin" valueType="num">
                                      <p:cBhvr additive="base">
                                        <p:cTn id="86"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8" fill="hold" grpId="0" nodeType="clickEffect">
                                  <p:stCondLst>
                                    <p:cond delay="0"/>
                                  </p:stCondLst>
                                  <p:childTnLst>
                                    <p:set>
                                      <p:cBhvr>
                                        <p:cTn id="90" dur="1" fill="hold">
                                          <p:stCondLst>
                                            <p:cond delay="0"/>
                                          </p:stCondLst>
                                        </p:cTn>
                                        <p:tgtEl>
                                          <p:spTgt spid="18"/>
                                        </p:tgtEl>
                                        <p:attrNameLst>
                                          <p:attrName>style.visibility</p:attrName>
                                        </p:attrNameLst>
                                      </p:cBhvr>
                                      <p:to>
                                        <p:strVal val="visible"/>
                                      </p:to>
                                    </p:set>
                                    <p:anim calcmode="lin" valueType="num">
                                      <p:cBhvr additive="base">
                                        <p:cTn id="91" dur="500" fill="hold"/>
                                        <p:tgtEl>
                                          <p:spTgt spid="18"/>
                                        </p:tgtEl>
                                        <p:attrNameLst>
                                          <p:attrName>ppt_x</p:attrName>
                                        </p:attrNameLst>
                                      </p:cBhvr>
                                      <p:tavLst>
                                        <p:tav tm="0">
                                          <p:val>
                                            <p:strVal val="0-#ppt_w/2"/>
                                          </p:val>
                                        </p:tav>
                                        <p:tav tm="100000">
                                          <p:val>
                                            <p:strVal val="#ppt_x"/>
                                          </p:val>
                                        </p:tav>
                                      </p:tavLst>
                                    </p:anim>
                                    <p:anim calcmode="lin" valueType="num">
                                      <p:cBhvr additive="base">
                                        <p:cTn id="92"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8" fill="hold" grpId="0" nodeType="clickEffect">
                                  <p:stCondLst>
                                    <p:cond delay="0"/>
                                  </p:stCondLst>
                                  <p:childTnLst>
                                    <p:set>
                                      <p:cBhvr>
                                        <p:cTn id="96" dur="1" fill="hold">
                                          <p:stCondLst>
                                            <p:cond delay="0"/>
                                          </p:stCondLst>
                                        </p:cTn>
                                        <p:tgtEl>
                                          <p:spTgt spid="19"/>
                                        </p:tgtEl>
                                        <p:attrNameLst>
                                          <p:attrName>style.visibility</p:attrName>
                                        </p:attrNameLst>
                                      </p:cBhvr>
                                      <p:to>
                                        <p:strVal val="visible"/>
                                      </p:to>
                                    </p:set>
                                    <p:anim calcmode="lin" valueType="num">
                                      <p:cBhvr additive="base">
                                        <p:cTn id="97" dur="500" fill="hold"/>
                                        <p:tgtEl>
                                          <p:spTgt spid="19"/>
                                        </p:tgtEl>
                                        <p:attrNameLst>
                                          <p:attrName>ppt_x</p:attrName>
                                        </p:attrNameLst>
                                      </p:cBhvr>
                                      <p:tavLst>
                                        <p:tav tm="0">
                                          <p:val>
                                            <p:strVal val="0-#ppt_w/2"/>
                                          </p:val>
                                        </p:tav>
                                        <p:tav tm="100000">
                                          <p:val>
                                            <p:strVal val="#ppt_x"/>
                                          </p:val>
                                        </p:tav>
                                      </p:tavLst>
                                    </p:anim>
                                    <p:anim calcmode="lin" valueType="num">
                                      <p:cBhvr additive="base">
                                        <p:cTn id="9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8" fill="hold" grpId="0" nodeType="clickEffect">
                                  <p:stCondLst>
                                    <p:cond delay="0"/>
                                  </p:stCondLst>
                                  <p:childTnLst>
                                    <p:set>
                                      <p:cBhvr>
                                        <p:cTn id="102" dur="1" fill="hold">
                                          <p:stCondLst>
                                            <p:cond delay="0"/>
                                          </p:stCondLst>
                                        </p:cTn>
                                        <p:tgtEl>
                                          <p:spTgt spid="20"/>
                                        </p:tgtEl>
                                        <p:attrNameLst>
                                          <p:attrName>style.visibility</p:attrName>
                                        </p:attrNameLst>
                                      </p:cBhvr>
                                      <p:to>
                                        <p:strVal val="visible"/>
                                      </p:to>
                                    </p:set>
                                    <p:anim calcmode="lin" valueType="num">
                                      <p:cBhvr additive="base">
                                        <p:cTn id="103" dur="500" fill="hold"/>
                                        <p:tgtEl>
                                          <p:spTgt spid="20"/>
                                        </p:tgtEl>
                                        <p:attrNameLst>
                                          <p:attrName>ppt_x</p:attrName>
                                        </p:attrNameLst>
                                      </p:cBhvr>
                                      <p:tavLst>
                                        <p:tav tm="0">
                                          <p:val>
                                            <p:strVal val="0-#ppt_w/2"/>
                                          </p:val>
                                        </p:tav>
                                        <p:tav tm="100000">
                                          <p:val>
                                            <p:strVal val="#ppt_x"/>
                                          </p:val>
                                        </p:tav>
                                      </p:tavLst>
                                    </p:anim>
                                    <p:anim calcmode="lin" valueType="num">
                                      <p:cBhvr additive="base">
                                        <p:cTn id="104"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8" fill="hold" grpId="0" nodeType="clickEffect">
                                  <p:stCondLst>
                                    <p:cond delay="0"/>
                                  </p:stCondLst>
                                  <p:childTnLst>
                                    <p:set>
                                      <p:cBhvr>
                                        <p:cTn id="108" dur="1" fill="hold">
                                          <p:stCondLst>
                                            <p:cond delay="0"/>
                                          </p:stCondLst>
                                        </p:cTn>
                                        <p:tgtEl>
                                          <p:spTgt spid="24"/>
                                        </p:tgtEl>
                                        <p:attrNameLst>
                                          <p:attrName>style.visibility</p:attrName>
                                        </p:attrNameLst>
                                      </p:cBhvr>
                                      <p:to>
                                        <p:strVal val="visible"/>
                                      </p:to>
                                    </p:set>
                                    <p:anim calcmode="lin" valueType="num">
                                      <p:cBhvr additive="base">
                                        <p:cTn id="109" dur="500" fill="hold"/>
                                        <p:tgtEl>
                                          <p:spTgt spid="24"/>
                                        </p:tgtEl>
                                        <p:attrNameLst>
                                          <p:attrName>ppt_x</p:attrName>
                                        </p:attrNameLst>
                                      </p:cBhvr>
                                      <p:tavLst>
                                        <p:tav tm="0">
                                          <p:val>
                                            <p:strVal val="0-#ppt_w/2"/>
                                          </p:val>
                                        </p:tav>
                                        <p:tav tm="100000">
                                          <p:val>
                                            <p:strVal val="#ppt_x"/>
                                          </p:val>
                                        </p:tav>
                                      </p:tavLst>
                                    </p:anim>
                                    <p:anim calcmode="lin" valueType="num">
                                      <p:cBhvr additive="base">
                                        <p:cTn id="110"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8" fill="hold" grpId="0" nodeType="clickEffect">
                                  <p:stCondLst>
                                    <p:cond delay="0"/>
                                  </p:stCondLst>
                                  <p:childTnLst>
                                    <p:set>
                                      <p:cBhvr>
                                        <p:cTn id="114" dur="1" fill="hold">
                                          <p:stCondLst>
                                            <p:cond delay="0"/>
                                          </p:stCondLst>
                                        </p:cTn>
                                        <p:tgtEl>
                                          <p:spTgt spid="25"/>
                                        </p:tgtEl>
                                        <p:attrNameLst>
                                          <p:attrName>style.visibility</p:attrName>
                                        </p:attrNameLst>
                                      </p:cBhvr>
                                      <p:to>
                                        <p:strVal val="visible"/>
                                      </p:to>
                                    </p:set>
                                    <p:anim calcmode="lin" valueType="num">
                                      <p:cBhvr additive="base">
                                        <p:cTn id="115" dur="500" fill="hold"/>
                                        <p:tgtEl>
                                          <p:spTgt spid="25"/>
                                        </p:tgtEl>
                                        <p:attrNameLst>
                                          <p:attrName>ppt_x</p:attrName>
                                        </p:attrNameLst>
                                      </p:cBhvr>
                                      <p:tavLst>
                                        <p:tav tm="0">
                                          <p:val>
                                            <p:strVal val="0-#ppt_w/2"/>
                                          </p:val>
                                        </p:tav>
                                        <p:tav tm="100000">
                                          <p:val>
                                            <p:strVal val="#ppt_x"/>
                                          </p:val>
                                        </p:tav>
                                      </p:tavLst>
                                    </p:anim>
                                    <p:anim calcmode="lin" valueType="num">
                                      <p:cBhvr additive="base">
                                        <p:cTn id="116"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8" fill="hold" grpId="0" nodeType="clickEffect">
                                  <p:stCondLst>
                                    <p:cond delay="0"/>
                                  </p:stCondLst>
                                  <p:childTnLst>
                                    <p:set>
                                      <p:cBhvr>
                                        <p:cTn id="120" dur="1" fill="hold">
                                          <p:stCondLst>
                                            <p:cond delay="0"/>
                                          </p:stCondLst>
                                        </p:cTn>
                                        <p:tgtEl>
                                          <p:spTgt spid="27"/>
                                        </p:tgtEl>
                                        <p:attrNameLst>
                                          <p:attrName>style.visibility</p:attrName>
                                        </p:attrNameLst>
                                      </p:cBhvr>
                                      <p:to>
                                        <p:strVal val="visible"/>
                                      </p:to>
                                    </p:set>
                                    <p:anim calcmode="lin" valueType="num">
                                      <p:cBhvr additive="base">
                                        <p:cTn id="121" dur="500" fill="hold"/>
                                        <p:tgtEl>
                                          <p:spTgt spid="27"/>
                                        </p:tgtEl>
                                        <p:attrNameLst>
                                          <p:attrName>ppt_x</p:attrName>
                                        </p:attrNameLst>
                                      </p:cBhvr>
                                      <p:tavLst>
                                        <p:tav tm="0">
                                          <p:val>
                                            <p:strVal val="0-#ppt_w/2"/>
                                          </p:val>
                                        </p:tav>
                                        <p:tav tm="100000">
                                          <p:val>
                                            <p:strVal val="#ppt_x"/>
                                          </p:val>
                                        </p:tav>
                                      </p:tavLst>
                                    </p:anim>
                                    <p:anim calcmode="lin" valueType="num">
                                      <p:cBhvr additive="base">
                                        <p:cTn id="122"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8" fill="hold" grpId="0" nodeType="clickEffect">
                                  <p:stCondLst>
                                    <p:cond delay="0"/>
                                  </p:stCondLst>
                                  <p:childTnLst>
                                    <p:set>
                                      <p:cBhvr>
                                        <p:cTn id="126" dur="1" fill="hold">
                                          <p:stCondLst>
                                            <p:cond delay="0"/>
                                          </p:stCondLst>
                                        </p:cTn>
                                        <p:tgtEl>
                                          <p:spTgt spid="26"/>
                                        </p:tgtEl>
                                        <p:attrNameLst>
                                          <p:attrName>style.visibility</p:attrName>
                                        </p:attrNameLst>
                                      </p:cBhvr>
                                      <p:to>
                                        <p:strVal val="visible"/>
                                      </p:to>
                                    </p:set>
                                    <p:anim calcmode="lin" valueType="num">
                                      <p:cBhvr additive="base">
                                        <p:cTn id="127" dur="500" fill="hold"/>
                                        <p:tgtEl>
                                          <p:spTgt spid="26"/>
                                        </p:tgtEl>
                                        <p:attrNameLst>
                                          <p:attrName>ppt_x</p:attrName>
                                        </p:attrNameLst>
                                      </p:cBhvr>
                                      <p:tavLst>
                                        <p:tav tm="0">
                                          <p:val>
                                            <p:strVal val="0-#ppt_w/2"/>
                                          </p:val>
                                        </p:tav>
                                        <p:tav tm="100000">
                                          <p:val>
                                            <p:strVal val="#ppt_x"/>
                                          </p:val>
                                        </p:tav>
                                      </p:tavLst>
                                    </p:anim>
                                    <p:anim calcmode="lin" valueType="num">
                                      <p:cBhvr additive="base">
                                        <p:cTn id="128"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8" fill="hold" grpId="0" nodeType="clickEffect">
                                  <p:stCondLst>
                                    <p:cond delay="0"/>
                                  </p:stCondLst>
                                  <p:childTnLst>
                                    <p:set>
                                      <p:cBhvr>
                                        <p:cTn id="132" dur="1" fill="hold">
                                          <p:stCondLst>
                                            <p:cond delay="0"/>
                                          </p:stCondLst>
                                        </p:cTn>
                                        <p:tgtEl>
                                          <p:spTgt spid="31"/>
                                        </p:tgtEl>
                                        <p:attrNameLst>
                                          <p:attrName>style.visibility</p:attrName>
                                        </p:attrNameLst>
                                      </p:cBhvr>
                                      <p:to>
                                        <p:strVal val="visible"/>
                                      </p:to>
                                    </p:set>
                                    <p:anim calcmode="lin" valueType="num">
                                      <p:cBhvr additive="base">
                                        <p:cTn id="133" dur="500" fill="hold"/>
                                        <p:tgtEl>
                                          <p:spTgt spid="31"/>
                                        </p:tgtEl>
                                        <p:attrNameLst>
                                          <p:attrName>ppt_x</p:attrName>
                                        </p:attrNameLst>
                                      </p:cBhvr>
                                      <p:tavLst>
                                        <p:tav tm="0">
                                          <p:val>
                                            <p:strVal val="0-#ppt_w/2"/>
                                          </p:val>
                                        </p:tav>
                                        <p:tav tm="100000">
                                          <p:val>
                                            <p:strVal val="#ppt_x"/>
                                          </p:val>
                                        </p:tav>
                                      </p:tavLst>
                                    </p:anim>
                                    <p:anim calcmode="lin" valueType="num">
                                      <p:cBhvr additive="base">
                                        <p:cTn id="134"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8" fill="hold" grpId="0" nodeType="clickEffect">
                                  <p:stCondLst>
                                    <p:cond delay="0"/>
                                  </p:stCondLst>
                                  <p:childTnLst>
                                    <p:set>
                                      <p:cBhvr>
                                        <p:cTn id="138" dur="1" fill="hold">
                                          <p:stCondLst>
                                            <p:cond delay="0"/>
                                          </p:stCondLst>
                                        </p:cTn>
                                        <p:tgtEl>
                                          <p:spTgt spid="32"/>
                                        </p:tgtEl>
                                        <p:attrNameLst>
                                          <p:attrName>style.visibility</p:attrName>
                                        </p:attrNameLst>
                                      </p:cBhvr>
                                      <p:to>
                                        <p:strVal val="visible"/>
                                      </p:to>
                                    </p:set>
                                    <p:anim calcmode="lin" valueType="num">
                                      <p:cBhvr additive="base">
                                        <p:cTn id="139" dur="500" fill="hold"/>
                                        <p:tgtEl>
                                          <p:spTgt spid="32"/>
                                        </p:tgtEl>
                                        <p:attrNameLst>
                                          <p:attrName>ppt_x</p:attrName>
                                        </p:attrNameLst>
                                      </p:cBhvr>
                                      <p:tavLst>
                                        <p:tav tm="0">
                                          <p:val>
                                            <p:strVal val="0-#ppt_w/2"/>
                                          </p:val>
                                        </p:tav>
                                        <p:tav tm="100000">
                                          <p:val>
                                            <p:strVal val="#ppt_x"/>
                                          </p:val>
                                        </p:tav>
                                      </p:tavLst>
                                    </p:anim>
                                    <p:anim calcmode="lin" valueType="num">
                                      <p:cBhvr additive="base">
                                        <p:cTn id="140"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8" fill="hold" grpId="0" nodeType="clickEffect">
                                  <p:stCondLst>
                                    <p:cond delay="0"/>
                                  </p:stCondLst>
                                  <p:childTnLst>
                                    <p:set>
                                      <p:cBhvr>
                                        <p:cTn id="144" dur="1" fill="hold">
                                          <p:stCondLst>
                                            <p:cond delay="0"/>
                                          </p:stCondLst>
                                        </p:cTn>
                                        <p:tgtEl>
                                          <p:spTgt spid="28"/>
                                        </p:tgtEl>
                                        <p:attrNameLst>
                                          <p:attrName>style.visibility</p:attrName>
                                        </p:attrNameLst>
                                      </p:cBhvr>
                                      <p:to>
                                        <p:strVal val="visible"/>
                                      </p:to>
                                    </p:set>
                                    <p:anim calcmode="lin" valueType="num">
                                      <p:cBhvr additive="base">
                                        <p:cTn id="145" dur="500" fill="hold"/>
                                        <p:tgtEl>
                                          <p:spTgt spid="28"/>
                                        </p:tgtEl>
                                        <p:attrNameLst>
                                          <p:attrName>ppt_x</p:attrName>
                                        </p:attrNameLst>
                                      </p:cBhvr>
                                      <p:tavLst>
                                        <p:tav tm="0">
                                          <p:val>
                                            <p:strVal val="0-#ppt_w/2"/>
                                          </p:val>
                                        </p:tav>
                                        <p:tav tm="100000">
                                          <p:val>
                                            <p:strVal val="#ppt_x"/>
                                          </p:val>
                                        </p:tav>
                                      </p:tavLst>
                                    </p:anim>
                                    <p:anim calcmode="lin" valueType="num">
                                      <p:cBhvr additive="base">
                                        <p:cTn id="146"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2" presetClass="entr" presetSubtype="8" fill="hold" grpId="0" nodeType="clickEffect">
                                  <p:stCondLst>
                                    <p:cond delay="0"/>
                                  </p:stCondLst>
                                  <p:childTnLst>
                                    <p:set>
                                      <p:cBhvr>
                                        <p:cTn id="150" dur="1" fill="hold">
                                          <p:stCondLst>
                                            <p:cond delay="0"/>
                                          </p:stCondLst>
                                        </p:cTn>
                                        <p:tgtEl>
                                          <p:spTgt spid="29"/>
                                        </p:tgtEl>
                                        <p:attrNameLst>
                                          <p:attrName>style.visibility</p:attrName>
                                        </p:attrNameLst>
                                      </p:cBhvr>
                                      <p:to>
                                        <p:strVal val="visible"/>
                                      </p:to>
                                    </p:set>
                                    <p:anim calcmode="lin" valueType="num">
                                      <p:cBhvr additive="base">
                                        <p:cTn id="151" dur="500" fill="hold"/>
                                        <p:tgtEl>
                                          <p:spTgt spid="29"/>
                                        </p:tgtEl>
                                        <p:attrNameLst>
                                          <p:attrName>ppt_x</p:attrName>
                                        </p:attrNameLst>
                                      </p:cBhvr>
                                      <p:tavLst>
                                        <p:tav tm="0">
                                          <p:val>
                                            <p:strVal val="0-#ppt_w/2"/>
                                          </p:val>
                                        </p:tav>
                                        <p:tav tm="100000">
                                          <p:val>
                                            <p:strVal val="#ppt_x"/>
                                          </p:val>
                                        </p:tav>
                                      </p:tavLst>
                                    </p:anim>
                                    <p:anim calcmode="lin" valueType="num">
                                      <p:cBhvr additive="base">
                                        <p:cTn id="152"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2" presetClass="entr" presetSubtype="8" fill="hold" grpId="0" nodeType="clickEffect">
                                  <p:stCondLst>
                                    <p:cond delay="0"/>
                                  </p:stCondLst>
                                  <p:childTnLst>
                                    <p:set>
                                      <p:cBhvr>
                                        <p:cTn id="156" dur="1" fill="hold">
                                          <p:stCondLst>
                                            <p:cond delay="0"/>
                                          </p:stCondLst>
                                        </p:cTn>
                                        <p:tgtEl>
                                          <p:spTgt spid="33"/>
                                        </p:tgtEl>
                                        <p:attrNameLst>
                                          <p:attrName>style.visibility</p:attrName>
                                        </p:attrNameLst>
                                      </p:cBhvr>
                                      <p:to>
                                        <p:strVal val="visible"/>
                                      </p:to>
                                    </p:set>
                                    <p:anim calcmode="lin" valueType="num">
                                      <p:cBhvr additive="base">
                                        <p:cTn id="157" dur="500" fill="hold"/>
                                        <p:tgtEl>
                                          <p:spTgt spid="33"/>
                                        </p:tgtEl>
                                        <p:attrNameLst>
                                          <p:attrName>ppt_x</p:attrName>
                                        </p:attrNameLst>
                                      </p:cBhvr>
                                      <p:tavLst>
                                        <p:tav tm="0">
                                          <p:val>
                                            <p:strVal val="0-#ppt_w/2"/>
                                          </p:val>
                                        </p:tav>
                                        <p:tav tm="100000">
                                          <p:val>
                                            <p:strVal val="#ppt_x"/>
                                          </p:val>
                                        </p:tav>
                                      </p:tavLst>
                                    </p:anim>
                                    <p:anim calcmode="lin" valueType="num">
                                      <p:cBhvr additive="base">
                                        <p:cTn id="158"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 presetClass="entr" presetSubtype="8" fill="hold" grpId="0" nodeType="clickEffect">
                                  <p:stCondLst>
                                    <p:cond delay="0"/>
                                  </p:stCondLst>
                                  <p:childTnLst>
                                    <p:set>
                                      <p:cBhvr>
                                        <p:cTn id="162" dur="1" fill="hold">
                                          <p:stCondLst>
                                            <p:cond delay="0"/>
                                          </p:stCondLst>
                                        </p:cTn>
                                        <p:tgtEl>
                                          <p:spTgt spid="34"/>
                                        </p:tgtEl>
                                        <p:attrNameLst>
                                          <p:attrName>style.visibility</p:attrName>
                                        </p:attrNameLst>
                                      </p:cBhvr>
                                      <p:to>
                                        <p:strVal val="visible"/>
                                      </p:to>
                                    </p:set>
                                    <p:anim calcmode="lin" valueType="num">
                                      <p:cBhvr additive="base">
                                        <p:cTn id="163" dur="500" fill="hold"/>
                                        <p:tgtEl>
                                          <p:spTgt spid="34"/>
                                        </p:tgtEl>
                                        <p:attrNameLst>
                                          <p:attrName>ppt_x</p:attrName>
                                        </p:attrNameLst>
                                      </p:cBhvr>
                                      <p:tavLst>
                                        <p:tav tm="0">
                                          <p:val>
                                            <p:strVal val="0-#ppt_w/2"/>
                                          </p:val>
                                        </p:tav>
                                        <p:tav tm="100000">
                                          <p:val>
                                            <p:strVal val="#ppt_x"/>
                                          </p:val>
                                        </p:tav>
                                      </p:tavLst>
                                    </p:anim>
                                    <p:anim calcmode="lin" valueType="num">
                                      <p:cBhvr additive="base">
                                        <p:cTn id="164"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8" fill="hold" grpId="0" nodeType="clickEffect">
                                  <p:stCondLst>
                                    <p:cond delay="0"/>
                                  </p:stCondLst>
                                  <p:childTnLst>
                                    <p:set>
                                      <p:cBhvr>
                                        <p:cTn id="168" dur="1" fill="hold">
                                          <p:stCondLst>
                                            <p:cond delay="0"/>
                                          </p:stCondLst>
                                        </p:cTn>
                                        <p:tgtEl>
                                          <p:spTgt spid="35"/>
                                        </p:tgtEl>
                                        <p:attrNameLst>
                                          <p:attrName>style.visibility</p:attrName>
                                        </p:attrNameLst>
                                      </p:cBhvr>
                                      <p:to>
                                        <p:strVal val="visible"/>
                                      </p:to>
                                    </p:set>
                                    <p:anim calcmode="lin" valueType="num">
                                      <p:cBhvr additive="base">
                                        <p:cTn id="169" dur="500" fill="hold"/>
                                        <p:tgtEl>
                                          <p:spTgt spid="35"/>
                                        </p:tgtEl>
                                        <p:attrNameLst>
                                          <p:attrName>ppt_x</p:attrName>
                                        </p:attrNameLst>
                                      </p:cBhvr>
                                      <p:tavLst>
                                        <p:tav tm="0">
                                          <p:val>
                                            <p:strVal val="0-#ppt_w/2"/>
                                          </p:val>
                                        </p:tav>
                                        <p:tav tm="100000">
                                          <p:val>
                                            <p:strVal val="#ppt_x"/>
                                          </p:val>
                                        </p:tav>
                                      </p:tavLst>
                                    </p:anim>
                                    <p:anim calcmode="lin" valueType="num">
                                      <p:cBhvr additive="base">
                                        <p:cTn id="170"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2" presetClass="entr" presetSubtype="8" fill="hold" grpId="0" nodeType="clickEffect">
                                  <p:stCondLst>
                                    <p:cond delay="0"/>
                                  </p:stCondLst>
                                  <p:childTnLst>
                                    <p:set>
                                      <p:cBhvr>
                                        <p:cTn id="174" dur="1" fill="hold">
                                          <p:stCondLst>
                                            <p:cond delay="0"/>
                                          </p:stCondLst>
                                        </p:cTn>
                                        <p:tgtEl>
                                          <p:spTgt spid="37"/>
                                        </p:tgtEl>
                                        <p:attrNameLst>
                                          <p:attrName>style.visibility</p:attrName>
                                        </p:attrNameLst>
                                      </p:cBhvr>
                                      <p:to>
                                        <p:strVal val="visible"/>
                                      </p:to>
                                    </p:set>
                                    <p:anim calcmode="lin" valueType="num">
                                      <p:cBhvr additive="base">
                                        <p:cTn id="175" dur="500" fill="hold"/>
                                        <p:tgtEl>
                                          <p:spTgt spid="37"/>
                                        </p:tgtEl>
                                        <p:attrNameLst>
                                          <p:attrName>ppt_x</p:attrName>
                                        </p:attrNameLst>
                                      </p:cBhvr>
                                      <p:tavLst>
                                        <p:tav tm="0">
                                          <p:val>
                                            <p:strVal val="0-#ppt_w/2"/>
                                          </p:val>
                                        </p:tav>
                                        <p:tav tm="100000">
                                          <p:val>
                                            <p:strVal val="#ppt_x"/>
                                          </p:val>
                                        </p:tav>
                                      </p:tavLst>
                                    </p:anim>
                                    <p:anim calcmode="lin" valueType="num">
                                      <p:cBhvr additive="base">
                                        <p:cTn id="176"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177" fill="hold">
                      <p:stCondLst>
                        <p:cond delay="indefinite"/>
                      </p:stCondLst>
                      <p:childTnLst>
                        <p:par>
                          <p:cTn id="178" fill="hold">
                            <p:stCondLst>
                              <p:cond delay="0"/>
                            </p:stCondLst>
                            <p:childTnLst>
                              <p:par>
                                <p:cTn id="179" presetID="2" presetClass="entr" presetSubtype="8" fill="hold" grpId="0" nodeType="clickEffect">
                                  <p:stCondLst>
                                    <p:cond delay="0"/>
                                  </p:stCondLst>
                                  <p:childTnLst>
                                    <p:set>
                                      <p:cBhvr>
                                        <p:cTn id="180" dur="1" fill="hold">
                                          <p:stCondLst>
                                            <p:cond delay="0"/>
                                          </p:stCondLst>
                                        </p:cTn>
                                        <p:tgtEl>
                                          <p:spTgt spid="36"/>
                                        </p:tgtEl>
                                        <p:attrNameLst>
                                          <p:attrName>style.visibility</p:attrName>
                                        </p:attrNameLst>
                                      </p:cBhvr>
                                      <p:to>
                                        <p:strVal val="visible"/>
                                      </p:to>
                                    </p:set>
                                    <p:anim calcmode="lin" valueType="num">
                                      <p:cBhvr additive="base">
                                        <p:cTn id="181" dur="500" fill="hold"/>
                                        <p:tgtEl>
                                          <p:spTgt spid="36"/>
                                        </p:tgtEl>
                                        <p:attrNameLst>
                                          <p:attrName>ppt_x</p:attrName>
                                        </p:attrNameLst>
                                      </p:cBhvr>
                                      <p:tavLst>
                                        <p:tav tm="0">
                                          <p:val>
                                            <p:strVal val="0-#ppt_w/2"/>
                                          </p:val>
                                        </p:tav>
                                        <p:tav tm="100000">
                                          <p:val>
                                            <p:strVal val="#ppt_x"/>
                                          </p:val>
                                        </p:tav>
                                      </p:tavLst>
                                    </p:anim>
                                    <p:anim calcmode="lin" valueType="num">
                                      <p:cBhvr additive="base">
                                        <p:cTn id="182"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2" presetClass="entr" presetSubtype="8" fill="hold" grpId="0" nodeType="clickEffect">
                                  <p:stCondLst>
                                    <p:cond delay="0"/>
                                  </p:stCondLst>
                                  <p:childTnLst>
                                    <p:set>
                                      <p:cBhvr>
                                        <p:cTn id="186" dur="1" fill="hold">
                                          <p:stCondLst>
                                            <p:cond delay="0"/>
                                          </p:stCondLst>
                                        </p:cTn>
                                        <p:tgtEl>
                                          <p:spTgt spid="41"/>
                                        </p:tgtEl>
                                        <p:attrNameLst>
                                          <p:attrName>style.visibility</p:attrName>
                                        </p:attrNameLst>
                                      </p:cBhvr>
                                      <p:to>
                                        <p:strVal val="visible"/>
                                      </p:to>
                                    </p:set>
                                    <p:anim calcmode="lin" valueType="num">
                                      <p:cBhvr additive="base">
                                        <p:cTn id="187" dur="500" fill="hold"/>
                                        <p:tgtEl>
                                          <p:spTgt spid="41"/>
                                        </p:tgtEl>
                                        <p:attrNameLst>
                                          <p:attrName>ppt_x</p:attrName>
                                        </p:attrNameLst>
                                      </p:cBhvr>
                                      <p:tavLst>
                                        <p:tav tm="0">
                                          <p:val>
                                            <p:strVal val="0-#ppt_w/2"/>
                                          </p:val>
                                        </p:tav>
                                        <p:tav tm="100000">
                                          <p:val>
                                            <p:strVal val="#ppt_x"/>
                                          </p:val>
                                        </p:tav>
                                      </p:tavLst>
                                    </p:anim>
                                    <p:anim calcmode="lin" valueType="num">
                                      <p:cBhvr additive="base">
                                        <p:cTn id="188"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2" presetClass="entr" presetSubtype="8" fill="hold" grpId="0" nodeType="clickEffect">
                                  <p:stCondLst>
                                    <p:cond delay="0"/>
                                  </p:stCondLst>
                                  <p:childTnLst>
                                    <p:set>
                                      <p:cBhvr>
                                        <p:cTn id="192" dur="1" fill="hold">
                                          <p:stCondLst>
                                            <p:cond delay="0"/>
                                          </p:stCondLst>
                                        </p:cTn>
                                        <p:tgtEl>
                                          <p:spTgt spid="42"/>
                                        </p:tgtEl>
                                        <p:attrNameLst>
                                          <p:attrName>style.visibility</p:attrName>
                                        </p:attrNameLst>
                                      </p:cBhvr>
                                      <p:to>
                                        <p:strVal val="visible"/>
                                      </p:to>
                                    </p:set>
                                    <p:anim calcmode="lin" valueType="num">
                                      <p:cBhvr additive="base">
                                        <p:cTn id="193" dur="500" fill="hold"/>
                                        <p:tgtEl>
                                          <p:spTgt spid="42"/>
                                        </p:tgtEl>
                                        <p:attrNameLst>
                                          <p:attrName>ppt_x</p:attrName>
                                        </p:attrNameLst>
                                      </p:cBhvr>
                                      <p:tavLst>
                                        <p:tav tm="0">
                                          <p:val>
                                            <p:strVal val="0-#ppt_w/2"/>
                                          </p:val>
                                        </p:tav>
                                        <p:tav tm="100000">
                                          <p:val>
                                            <p:strVal val="#ppt_x"/>
                                          </p:val>
                                        </p:tav>
                                      </p:tavLst>
                                    </p:anim>
                                    <p:anim calcmode="lin" valueType="num">
                                      <p:cBhvr additive="base">
                                        <p:cTn id="194"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195" fill="hold">
                      <p:stCondLst>
                        <p:cond delay="indefinite"/>
                      </p:stCondLst>
                      <p:childTnLst>
                        <p:par>
                          <p:cTn id="196" fill="hold">
                            <p:stCondLst>
                              <p:cond delay="0"/>
                            </p:stCondLst>
                            <p:childTnLst>
                              <p:par>
                                <p:cTn id="197" presetID="2" presetClass="entr" presetSubtype="8" fill="hold" grpId="0" nodeType="clickEffect">
                                  <p:stCondLst>
                                    <p:cond delay="0"/>
                                  </p:stCondLst>
                                  <p:childTnLst>
                                    <p:set>
                                      <p:cBhvr>
                                        <p:cTn id="198" dur="1" fill="hold">
                                          <p:stCondLst>
                                            <p:cond delay="0"/>
                                          </p:stCondLst>
                                        </p:cTn>
                                        <p:tgtEl>
                                          <p:spTgt spid="38"/>
                                        </p:tgtEl>
                                        <p:attrNameLst>
                                          <p:attrName>style.visibility</p:attrName>
                                        </p:attrNameLst>
                                      </p:cBhvr>
                                      <p:to>
                                        <p:strVal val="visible"/>
                                      </p:to>
                                    </p:set>
                                    <p:anim calcmode="lin" valueType="num">
                                      <p:cBhvr additive="base">
                                        <p:cTn id="199" dur="500" fill="hold"/>
                                        <p:tgtEl>
                                          <p:spTgt spid="38"/>
                                        </p:tgtEl>
                                        <p:attrNameLst>
                                          <p:attrName>ppt_x</p:attrName>
                                        </p:attrNameLst>
                                      </p:cBhvr>
                                      <p:tavLst>
                                        <p:tav tm="0">
                                          <p:val>
                                            <p:strVal val="0-#ppt_w/2"/>
                                          </p:val>
                                        </p:tav>
                                        <p:tav tm="100000">
                                          <p:val>
                                            <p:strVal val="#ppt_x"/>
                                          </p:val>
                                        </p:tav>
                                      </p:tavLst>
                                    </p:anim>
                                    <p:anim calcmode="lin" valueType="num">
                                      <p:cBhvr additive="base">
                                        <p:cTn id="200"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201" fill="hold">
                      <p:stCondLst>
                        <p:cond delay="indefinite"/>
                      </p:stCondLst>
                      <p:childTnLst>
                        <p:par>
                          <p:cTn id="202" fill="hold">
                            <p:stCondLst>
                              <p:cond delay="0"/>
                            </p:stCondLst>
                            <p:childTnLst>
                              <p:par>
                                <p:cTn id="203" presetID="2" presetClass="entr" presetSubtype="8" fill="hold" grpId="0" nodeType="clickEffect">
                                  <p:stCondLst>
                                    <p:cond delay="0"/>
                                  </p:stCondLst>
                                  <p:childTnLst>
                                    <p:set>
                                      <p:cBhvr>
                                        <p:cTn id="204" dur="1" fill="hold">
                                          <p:stCondLst>
                                            <p:cond delay="0"/>
                                          </p:stCondLst>
                                        </p:cTn>
                                        <p:tgtEl>
                                          <p:spTgt spid="40"/>
                                        </p:tgtEl>
                                        <p:attrNameLst>
                                          <p:attrName>style.visibility</p:attrName>
                                        </p:attrNameLst>
                                      </p:cBhvr>
                                      <p:to>
                                        <p:strVal val="visible"/>
                                      </p:to>
                                    </p:set>
                                    <p:anim calcmode="lin" valueType="num">
                                      <p:cBhvr additive="base">
                                        <p:cTn id="205" dur="500" fill="hold"/>
                                        <p:tgtEl>
                                          <p:spTgt spid="40"/>
                                        </p:tgtEl>
                                        <p:attrNameLst>
                                          <p:attrName>ppt_x</p:attrName>
                                        </p:attrNameLst>
                                      </p:cBhvr>
                                      <p:tavLst>
                                        <p:tav tm="0">
                                          <p:val>
                                            <p:strVal val="0-#ppt_w/2"/>
                                          </p:val>
                                        </p:tav>
                                        <p:tav tm="100000">
                                          <p:val>
                                            <p:strVal val="#ppt_x"/>
                                          </p:val>
                                        </p:tav>
                                      </p:tavLst>
                                    </p:anim>
                                    <p:anim calcmode="lin" valueType="num">
                                      <p:cBhvr additive="base">
                                        <p:cTn id="206"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207" fill="hold">
                      <p:stCondLst>
                        <p:cond delay="indefinite"/>
                      </p:stCondLst>
                      <p:childTnLst>
                        <p:par>
                          <p:cTn id="208" fill="hold">
                            <p:stCondLst>
                              <p:cond delay="0"/>
                            </p:stCondLst>
                            <p:childTnLst>
                              <p:par>
                                <p:cTn id="209" presetID="2" presetClass="entr" presetSubtype="8" fill="hold" grpId="0" nodeType="clickEffect">
                                  <p:stCondLst>
                                    <p:cond delay="0"/>
                                  </p:stCondLst>
                                  <p:childTnLst>
                                    <p:set>
                                      <p:cBhvr>
                                        <p:cTn id="210" dur="1" fill="hold">
                                          <p:stCondLst>
                                            <p:cond delay="0"/>
                                          </p:stCondLst>
                                        </p:cTn>
                                        <p:tgtEl>
                                          <p:spTgt spid="43"/>
                                        </p:tgtEl>
                                        <p:attrNameLst>
                                          <p:attrName>style.visibility</p:attrName>
                                        </p:attrNameLst>
                                      </p:cBhvr>
                                      <p:to>
                                        <p:strVal val="visible"/>
                                      </p:to>
                                    </p:set>
                                    <p:anim calcmode="lin" valueType="num">
                                      <p:cBhvr additive="base">
                                        <p:cTn id="211" dur="500" fill="hold"/>
                                        <p:tgtEl>
                                          <p:spTgt spid="43"/>
                                        </p:tgtEl>
                                        <p:attrNameLst>
                                          <p:attrName>ppt_x</p:attrName>
                                        </p:attrNameLst>
                                      </p:cBhvr>
                                      <p:tavLst>
                                        <p:tav tm="0">
                                          <p:val>
                                            <p:strVal val="0-#ppt_w/2"/>
                                          </p:val>
                                        </p:tav>
                                        <p:tav tm="100000">
                                          <p:val>
                                            <p:strVal val="#ppt_x"/>
                                          </p:val>
                                        </p:tav>
                                      </p:tavLst>
                                    </p:anim>
                                    <p:anim calcmode="lin" valueType="num">
                                      <p:cBhvr additive="base">
                                        <p:cTn id="212"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2" presetClass="entr" presetSubtype="8" fill="hold" grpId="0" nodeType="clickEffect">
                                  <p:stCondLst>
                                    <p:cond delay="0"/>
                                  </p:stCondLst>
                                  <p:childTnLst>
                                    <p:set>
                                      <p:cBhvr>
                                        <p:cTn id="216" dur="1" fill="hold">
                                          <p:stCondLst>
                                            <p:cond delay="0"/>
                                          </p:stCondLst>
                                        </p:cTn>
                                        <p:tgtEl>
                                          <p:spTgt spid="44"/>
                                        </p:tgtEl>
                                        <p:attrNameLst>
                                          <p:attrName>style.visibility</p:attrName>
                                        </p:attrNameLst>
                                      </p:cBhvr>
                                      <p:to>
                                        <p:strVal val="visible"/>
                                      </p:to>
                                    </p:set>
                                    <p:anim calcmode="lin" valueType="num">
                                      <p:cBhvr additive="base">
                                        <p:cTn id="217" dur="500" fill="hold"/>
                                        <p:tgtEl>
                                          <p:spTgt spid="44"/>
                                        </p:tgtEl>
                                        <p:attrNameLst>
                                          <p:attrName>ppt_x</p:attrName>
                                        </p:attrNameLst>
                                      </p:cBhvr>
                                      <p:tavLst>
                                        <p:tav tm="0">
                                          <p:val>
                                            <p:strVal val="0-#ppt_w/2"/>
                                          </p:val>
                                        </p:tav>
                                        <p:tav tm="100000">
                                          <p:val>
                                            <p:strVal val="#ppt_x"/>
                                          </p:val>
                                        </p:tav>
                                      </p:tavLst>
                                    </p:anim>
                                    <p:anim calcmode="lin" valueType="num">
                                      <p:cBhvr additive="base">
                                        <p:cTn id="218"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219" fill="hold">
                      <p:stCondLst>
                        <p:cond delay="indefinite"/>
                      </p:stCondLst>
                      <p:childTnLst>
                        <p:par>
                          <p:cTn id="220" fill="hold">
                            <p:stCondLst>
                              <p:cond delay="0"/>
                            </p:stCondLst>
                            <p:childTnLst>
                              <p:par>
                                <p:cTn id="221" presetID="2" presetClass="entr" presetSubtype="8" fill="hold" grpId="0" nodeType="clickEffect">
                                  <p:stCondLst>
                                    <p:cond delay="0"/>
                                  </p:stCondLst>
                                  <p:childTnLst>
                                    <p:set>
                                      <p:cBhvr>
                                        <p:cTn id="222" dur="1" fill="hold">
                                          <p:stCondLst>
                                            <p:cond delay="0"/>
                                          </p:stCondLst>
                                        </p:cTn>
                                        <p:tgtEl>
                                          <p:spTgt spid="45"/>
                                        </p:tgtEl>
                                        <p:attrNameLst>
                                          <p:attrName>style.visibility</p:attrName>
                                        </p:attrNameLst>
                                      </p:cBhvr>
                                      <p:to>
                                        <p:strVal val="visible"/>
                                      </p:to>
                                    </p:set>
                                    <p:anim calcmode="lin" valueType="num">
                                      <p:cBhvr additive="base">
                                        <p:cTn id="223" dur="500" fill="hold"/>
                                        <p:tgtEl>
                                          <p:spTgt spid="45"/>
                                        </p:tgtEl>
                                        <p:attrNameLst>
                                          <p:attrName>ppt_x</p:attrName>
                                        </p:attrNameLst>
                                      </p:cBhvr>
                                      <p:tavLst>
                                        <p:tav tm="0">
                                          <p:val>
                                            <p:strVal val="0-#ppt_w/2"/>
                                          </p:val>
                                        </p:tav>
                                        <p:tav tm="100000">
                                          <p:val>
                                            <p:strVal val="#ppt_x"/>
                                          </p:val>
                                        </p:tav>
                                      </p:tavLst>
                                    </p:anim>
                                    <p:anim calcmode="lin" valueType="num">
                                      <p:cBhvr additive="base">
                                        <p:cTn id="224"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25" fill="hold">
                      <p:stCondLst>
                        <p:cond delay="indefinite"/>
                      </p:stCondLst>
                      <p:childTnLst>
                        <p:par>
                          <p:cTn id="226" fill="hold">
                            <p:stCondLst>
                              <p:cond delay="0"/>
                            </p:stCondLst>
                            <p:childTnLst>
                              <p:par>
                                <p:cTn id="227" presetID="2" presetClass="entr" presetSubtype="8" fill="hold" grpId="0" nodeType="clickEffect">
                                  <p:stCondLst>
                                    <p:cond delay="0"/>
                                  </p:stCondLst>
                                  <p:childTnLst>
                                    <p:set>
                                      <p:cBhvr>
                                        <p:cTn id="228" dur="1" fill="hold">
                                          <p:stCondLst>
                                            <p:cond delay="0"/>
                                          </p:stCondLst>
                                        </p:cTn>
                                        <p:tgtEl>
                                          <p:spTgt spid="47"/>
                                        </p:tgtEl>
                                        <p:attrNameLst>
                                          <p:attrName>style.visibility</p:attrName>
                                        </p:attrNameLst>
                                      </p:cBhvr>
                                      <p:to>
                                        <p:strVal val="visible"/>
                                      </p:to>
                                    </p:set>
                                    <p:anim calcmode="lin" valueType="num">
                                      <p:cBhvr additive="base">
                                        <p:cTn id="229" dur="500" fill="hold"/>
                                        <p:tgtEl>
                                          <p:spTgt spid="47"/>
                                        </p:tgtEl>
                                        <p:attrNameLst>
                                          <p:attrName>ppt_x</p:attrName>
                                        </p:attrNameLst>
                                      </p:cBhvr>
                                      <p:tavLst>
                                        <p:tav tm="0">
                                          <p:val>
                                            <p:strVal val="0-#ppt_w/2"/>
                                          </p:val>
                                        </p:tav>
                                        <p:tav tm="100000">
                                          <p:val>
                                            <p:strVal val="#ppt_x"/>
                                          </p:val>
                                        </p:tav>
                                      </p:tavLst>
                                    </p:anim>
                                    <p:anim calcmode="lin" valueType="num">
                                      <p:cBhvr additive="base">
                                        <p:cTn id="230"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231" fill="hold">
                      <p:stCondLst>
                        <p:cond delay="indefinite"/>
                      </p:stCondLst>
                      <p:childTnLst>
                        <p:par>
                          <p:cTn id="232" fill="hold">
                            <p:stCondLst>
                              <p:cond delay="0"/>
                            </p:stCondLst>
                            <p:childTnLst>
                              <p:par>
                                <p:cTn id="233" presetID="2" presetClass="entr" presetSubtype="8" fill="hold" grpId="0" nodeType="clickEffect">
                                  <p:stCondLst>
                                    <p:cond delay="0"/>
                                  </p:stCondLst>
                                  <p:childTnLst>
                                    <p:set>
                                      <p:cBhvr>
                                        <p:cTn id="234" dur="1" fill="hold">
                                          <p:stCondLst>
                                            <p:cond delay="0"/>
                                          </p:stCondLst>
                                        </p:cTn>
                                        <p:tgtEl>
                                          <p:spTgt spid="46"/>
                                        </p:tgtEl>
                                        <p:attrNameLst>
                                          <p:attrName>style.visibility</p:attrName>
                                        </p:attrNameLst>
                                      </p:cBhvr>
                                      <p:to>
                                        <p:strVal val="visible"/>
                                      </p:to>
                                    </p:set>
                                    <p:anim calcmode="lin" valueType="num">
                                      <p:cBhvr additive="base">
                                        <p:cTn id="235" dur="500" fill="hold"/>
                                        <p:tgtEl>
                                          <p:spTgt spid="46"/>
                                        </p:tgtEl>
                                        <p:attrNameLst>
                                          <p:attrName>ppt_x</p:attrName>
                                        </p:attrNameLst>
                                      </p:cBhvr>
                                      <p:tavLst>
                                        <p:tav tm="0">
                                          <p:val>
                                            <p:strVal val="0-#ppt_w/2"/>
                                          </p:val>
                                        </p:tav>
                                        <p:tav tm="100000">
                                          <p:val>
                                            <p:strVal val="#ppt_x"/>
                                          </p:val>
                                        </p:tav>
                                      </p:tavLst>
                                    </p:anim>
                                    <p:anim calcmode="lin" valueType="num">
                                      <p:cBhvr additive="base">
                                        <p:cTn id="236"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237" fill="hold">
                      <p:stCondLst>
                        <p:cond delay="indefinite"/>
                      </p:stCondLst>
                      <p:childTnLst>
                        <p:par>
                          <p:cTn id="238" fill="hold">
                            <p:stCondLst>
                              <p:cond delay="0"/>
                            </p:stCondLst>
                            <p:childTnLst>
                              <p:par>
                                <p:cTn id="239" presetID="2" presetClass="entr" presetSubtype="8" fill="hold" grpId="0" nodeType="clickEffect">
                                  <p:stCondLst>
                                    <p:cond delay="0"/>
                                  </p:stCondLst>
                                  <p:childTnLst>
                                    <p:set>
                                      <p:cBhvr>
                                        <p:cTn id="240" dur="1" fill="hold">
                                          <p:stCondLst>
                                            <p:cond delay="0"/>
                                          </p:stCondLst>
                                        </p:cTn>
                                        <p:tgtEl>
                                          <p:spTgt spid="51"/>
                                        </p:tgtEl>
                                        <p:attrNameLst>
                                          <p:attrName>style.visibility</p:attrName>
                                        </p:attrNameLst>
                                      </p:cBhvr>
                                      <p:to>
                                        <p:strVal val="visible"/>
                                      </p:to>
                                    </p:set>
                                    <p:anim calcmode="lin" valueType="num">
                                      <p:cBhvr additive="base">
                                        <p:cTn id="241" dur="500" fill="hold"/>
                                        <p:tgtEl>
                                          <p:spTgt spid="51"/>
                                        </p:tgtEl>
                                        <p:attrNameLst>
                                          <p:attrName>ppt_x</p:attrName>
                                        </p:attrNameLst>
                                      </p:cBhvr>
                                      <p:tavLst>
                                        <p:tav tm="0">
                                          <p:val>
                                            <p:strVal val="0-#ppt_w/2"/>
                                          </p:val>
                                        </p:tav>
                                        <p:tav tm="100000">
                                          <p:val>
                                            <p:strVal val="#ppt_x"/>
                                          </p:val>
                                        </p:tav>
                                      </p:tavLst>
                                    </p:anim>
                                    <p:anim calcmode="lin" valueType="num">
                                      <p:cBhvr additive="base">
                                        <p:cTn id="242"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243" fill="hold">
                      <p:stCondLst>
                        <p:cond delay="indefinite"/>
                      </p:stCondLst>
                      <p:childTnLst>
                        <p:par>
                          <p:cTn id="244" fill="hold">
                            <p:stCondLst>
                              <p:cond delay="0"/>
                            </p:stCondLst>
                            <p:childTnLst>
                              <p:par>
                                <p:cTn id="245" presetID="2" presetClass="entr" presetSubtype="8" fill="hold" grpId="0" nodeType="clickEffect">
                                  <p:stCondLst>
                                    <p:cond delay="0"/>
                                  </p:stCondLst>
                                  <p:childTnLst>
                                    <p:set>
                                      <p:cBhvr>
                                        <p:cTn id="246" dur="1" fill="hold">
                                          <p:stCondLst>
                                            <p:cond delay="0"/>
                                          </p:stCondLst>
                                        </p:cTn>
                                        <p:tgtEl>
                                          <p:spTgt spid="52"/>
                                        </p:tgtEl>
                                        <p:attrNameLst>
                                          <p:attrName>style.visibility</p:attrName>
                                        </p:attrNameLst>
                                      </p:cBhvr>
                                      <p:to>
                                        <p:strVal val="visible"/>
                                      </p:to>
                                    </p:set>
                                    <p:anim calcmode="lin" valueType="num">
                                      <p:cBhvr additive="base">
                                        <p:cTn id="247" dur="500" fill="hold"/>
                                        <p:tgtEl>
                                          <p:spTgt spid="52"/>
                                        </p:tgtEl>
                                        <p:attrNameLst>
                                          <p:attrName>ppt_x</p:attrName>
                                        </p:attrNameLst>
                                      </p:cBhvr>
                                      <p:tavLst>
                                        <p:tav tm="0">
                                          <p:val>
                                            <p:strVal val="0-#ppt_w/2"/>
                                          </p:val>
                                        </p:tav>
                                        <p:tav tm="100000">
                                          <p:val>
                                            <p:strVal val="#ppt_x"/>
                                          </p:val>
                                        </p:tav>
                                      </p:tavLst>
                                    </p:anim>
                                    <p:anim calcmode="lin" valueType="num">
                                      <p:cBhvr additive="base">
                                        <p:cTn id="248"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249" fill="hold">
                      <p:stCondLst>
                        <p:cond delay="indefinite"/>
                      </p:stCondLst>
                      <p:childTnLst>
                        <p:par>
                          <p:cTn id="250" fill="hold">
                            <p:stCondLst>
                              <p:cond delay="0"/>
                            </p:stCondLst>
                            <p:childTnLst>
                              <p:par>
                                <p:cTn id="251" presetID="2" presetClass="entr" presetSubtype="8" fill="hold" grpId="0" nodeType="clickEffect">
                                  <p:stCondLst>
                                    <p:cond delay="0"/>
                                  </p:stCondLst>
                                  <p:childTnLst>
                                    <p:set>
                                      <p:cBhvr>
                                        <p:cTn id="252" dur="1" fill="hold">
                                          <p:stCondLst>
                                            <p:cond delay="0"/>
                                          </p:stCondLst>
                                        </p:cTn>
                                        <p:tgtEl>
                                          <p:spTgt spid="49"/>
                                        </p:tgtEl>
                                        <p:attrNameLst>
                                          <p:attrName>style.visibility</p:attrName>
                                        </p:attrNameLst>
                                      </p:cBhvr>
                                      <p:to>
                                        <p:strVal val="visible"/>
                                      </p:to>
                                    </p:set>
                                    <p:anim calcmode="lin" valueType="num">
                                      <p:cBhvr additive="base">
                                        <p:cTn id="253" dur="500" fill="hold"/>
                                        <p:tgtEl>
                                          <p:spTgt spid="49"/>
                                        </p:tgtEl>
                                        <p:attrNameLst>
                                          <p:attrName>ppt_x</p:attrName>
                                        </p:attrNameLst>
                                      </p:cBhvr>
                                      <p:tavLst>
                                        <p:tav tm="0">
                                          <p:val>
                                            <p:strVal val="0-#ppt_w/2"/>
                                          </p:val>
                                        </p:tav>
                                        <p:tav tm="100000">
                                          <p:val>
                                            <p:strVal val="#ppt_x"/>
                                          </p:val>
                                        </p:tav>
                                      </p:tavLst>
                                    </p:anim>
                                    <p:anim calcmode="lin" valueType="num">
                                      <p:cBhvr additive="base">
                                        <p:cTn id="254"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255" fill="hold">
                      <p:stCondLst>
                        <p:cond delay="indefinite"/>
                      </p:stCondLst>
                      <p:childTnLst>
                        <p:par>
                          <p:cTn id="256" fill="hold">
                            <p:stCondLst>
                              <p:cond delay="0"/>
                            </p:stCondLst>
                            <p:childTnLst>
                              <p:par>
                                <p:cTn id="257" presetID="2" presetClass="entr" presetSubtype="8" fill="hold" grpId="0" nodeType="clickEffect">
                                  <p:stCondLst>
                                    <p:cond delay="0"/>
                                  </p:stCondLst>
                                  <p:childTnLst>
                                    <p:set>
                                      <p:cBhvr>
                                        <p:cTn id="258" dur="1" fill="hold">
                                          <p:stCondLst>
                                            <p:cond delay="0"/>
                                          </p:stCondLst>
                                        </p:cTn>
                                        <p:tgtEl>
                                          <p:spTgt spid="50"/>
                                        </p:tgtEl>
                                        <p:attrNameLst>
                                          <p:attrName>style.visibility</p:attrName>
                                        </p:attrNameLst>
                                      </p:cBhvr>
                                      <p:to>
                                        <p:strVal val="visible"/>
                                      </p:to>
                                    </p:set>
                                    <p:anim calcmode="lin" valueType="num">
                                      <p:cBhvr additive="base">
                                        <p:cTn id="259" dur="500" fill="hold"/>
                                        <p:tgtEl>
                                          <p:spTgt spid="50"/>
                                        </p:tgtEl>
                                        <p:attrNameLst>
                                          <p:attrName>ppt_x</p:attrName>
                                        </p:attrNameLst>
                                      </p:cBhvr>
                                      <p:tavLst>
                                        <p:tav tm="0">
                                          <p:val>
                                            <p:strVal val="0-#ppt_w/2"/>
                                          </p:val>
                                        </p:tav>
                                        <p:tav tm="100000">
                                          <p:val>
                                            <p:strVal val="#ppt_x"/>
                                          </p:val>
                                        </p:tav>
                                      </p:tavLst>
                                    </p:anim>
                                    <p:anim calcmode="lin" valueType="num">
                                      <p:cBhvr additive="base">
                                        <p:cTn id="260" dur="5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261" fill="hold">
                      <p:stCondLst>
                        <p:cond delay="indefinite"/>
                      </p:stCondLst>
                      <p:childTnLst>
                        <p:par>
                          <p:cTn id="262" fill="hold">
                            <p:stCondLst>
                              <p:cond delay="0"/>
                            </p:stCondLst>
                            <p:childTnLst>
                              <p:par>
                                <p:cTn id="263" presetID="2" presetClass="entr" presetSubtype="8" fill="hold" grpId="0" nodeType="clickEffect">
                                  <p:stCondLst>
                                    <p:cond delay="0"/>
                                  </p:stCondLst>
                                  <p:childTnLst>
                                    <p:set>
                                      <p:cBhvr>
                                        <p:cTn id="264" dur="1" fill="hold">
                                          <p:stCondLst>
                                            <p:cond delay="0"/>
                                          </p:stCondLst>
                                        </p:cTn>
                                        <p:tgtEl>
                                          <p:spTgt spid="53"/>
                                        </p:tgtEl>
                                        <p:attrNameLst>
                                          <p:attrName>style.visibility</p:attrName>
                                        </p:attrNameLst>
                                      </p:cBhvr>
                                      <p:to>
                                        <p:strVal val="visible"/>
                                      </p:to>
                                    </p:set>
                                    <p:anim calcmode="lin" valueType="num">
                                      <p:cBhvr additive="base">
                                        <p:cTn id="265" dur="500" fill="hold"/>
                                        <p:tgtEl>
                                          <p:spTgt spid="53"/>
                                        </p:tgtEl>
                                        <p:attrNameLst>
                                          <p:attrName>ppt_x</p:attrName>
                                        </p:attrNameLst>
                                      </p:cBhvr>
                                      <p:tavLst>
                                        <p:tav tm="0">
                                          <p:val>
                                            <p:strVal val="0-#ppt_w/2"/>
                                          </p:val>
                                        </p:tav>
                                        <p:tav tm="100000">
                                          <p:val>
                                            <p:strVal val="#ppt_x"/>
                                          </p:val>
                                        </p:tav>
                                      </p:tavLst>
                                    </p:anim>
                                    <p:anim calcmode="lin" valueType="num">
                                      <p:cBhvr additive="base">
                                        <p:cTn id="266" dur="50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267" fill="hold">
                      <p:stCondLst>
                        <p:cond delay="indefinite"/>
                      </p:stCondLst>
                      <p:childTnLst>
                        <p:par>
                          <p:cTn id="268" fill="hold">
                            <p:stCondLst>
                              <p:cond delay="0"/>
                            </p:stCondLst>
                            <p:childTnLst>
                              <p:par>
                                <p:cTn id="269" presetID="2" presetClass="entr" presetSubtype="8" fill="hold" grpId="0" nodeType="clickEffect">
                                  <p:stCondLst>
                                    <p:cond delay="0"/>
                                  </p:stCondLst>
                                  <p:childTnLst>
                                    <p:set>
                                      <p:cBhvr>
                                        <p:cTn id="270" dur="1" fill="hold">
                                          <p:stCondLst>
                                            <p:cond delay="0"/>
                                          </p:stCondLst>
                                        </p:cTn>
                                        <p:tgtEl>
                                          <p:spTgt spid="54"/>
                                        </p:tgtEl>
                                        <p:attrNameLst>
                                          <p:attrName>style.visibility</p:attrName>
                                        </p:attrNameLst>
                                      </p:cBhvr>
                                      <p:to>
                                        <p:strVal val="visible"/>
                                      </p:to>
                                    </p:set>
                                    <p:anim calcmode="lin" valueType="num">
                                      <p:cBhvr additive="base">
                                        <p:cTn id="271" dur="500" fill="hold"/>
                                        <p:tgtEl>
                                          <p:spTgt spid="54"/>
                                        </p:tgtEl>
                                        <p:attrNameLst>
                                          <p:attrName>ppt_x</p:attrName>
                                        </p:attrNameLst>
                                      </p:cBhvr>
                                      <p:tavLst>
                                        <p:tav tm="0">
                                          <p:val>
                                            <p:strVal val="0-#ppt_w/2"/>
                                          </p:val>
                                        </p:tav>
                                        <p:tav tm="100000">
                                          <p:val>
                                            <p:strVal val="#ppt_x"/>
                                          </p:val>
                                        </p:tav>
                                      </p:tavLst>
                                    </p:anim>
                                    <p:anim calcmode="lin" valueType="num">
                                      <p:cBhvr additive="base">
                                        <p:cTn id="272"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273" fill="hold">
                      <p:stCondLst>
                        <p:cond delay="indefinite"/>
                      </p:stCondLst>
                      <p:childTnLst>
                        <p:par>
                          <p:cTn id="274" fill="hold">
                            <p:stCondLst>
                              <p:cond delay="0"/>
                            </p:stCondLst>
                            <p:childTnLst>
                              <p:par>
                                <p:cTn id="275" presetID="2" presetClass="entr" presetSubtype="8" fill="hold" grpId="0" nodeType="clickEffect">
                                  <p:stCondLst>
                                    <p:cond delay="0"/>
                                  </p:stCondLst>
                                  <p:childTnLst>
                                    <p:set>
                                      <p:cBhvr>
                                        <p:cTn id="276" dur="1" fill="hold">
                                          <p:stCondLst>
                                            <p:cond delay="0"/>
                                          </p:stCondLst>
                                        </p:cTn>
                                        <p:tgtEl>
                                          <p:spTgt spid="14"/>
                                        </p:tgtEl>
                                        <p:attrNameLst>
                                          <p:attrName>style.visibility</p:attrName>
                                        </p:attrNameLst>
                                      </p:cBhvr>
                                      <p:to>
                                        <p:strVal val="visible"/>
                                      </p:to>
                                    </p:set>
                                    <p:anim calcmode="lin" valueType="num">
                                      <p:cBhvr additive="base">
                                        <p:cTn id="277" dur="500" fill="hold"/>
                                        <p:tgtEl>
                                          <p:spTgt spid="14"/>
                                        </p:tgtEl>
                                        <p:attrNameLst>
                                          <p:attrName>ppt_x</p:attrName>
                                        </p:attrNameLst>
                                      </p:cBhvr>
                                      <p:tavLst>
                                        <p:tav tm="0">
                                          <p:val>
                                            <p:strVal val="0-#ppt_w/2"/>
                                          </p:val>
                                        </p:tav>
                                        <p:tav tm="100000">
                                          <p:val>
                                            <p:strVal val="#ppt_x"/>
                                          </p:val>
                                        </p:tav>
                                      </p:tavLst>
                                    </p:anim>
                                    <p:anim calcmode="lin" valueType="num">
                                      <p:cBhvr additive="base">
                                        <p:cTn id="27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79" fill="hold">
                      <p:stCondLst>
                        <p:cond delay="indefinite"/>
                      </p:stCondLst>
                      <p:childTnLst>
                        <p:par>
                          <p:cTn id="280" fill="hold">
                            <p:stCondLst>
                              <p:cond delay="0"/>
                            </p:stCondLst>
                            <p:childTnLst>
                              <p:par>
                                <p:cTn id="281" presetID="2" presetClass="entr" presetSubtype="8" fill="hold" grpId="0" nodeType="clickEffect">
                                  <p:stCondLst>
                                    <p:cond delay="0"/>
                                  </p:stCondLst>
                                  <p:childTnLst>
                                    <p:set>
                                      <p:cBhvr>
                                        <p:cTn id="282" dur="1" fill="hold">
                                          <p:stCondLst>
                                            <p:cond delay="0"/>
                                          </p:stCondLst>
                                        </p:cTn>
                                        <p:tgtEl>
                                          <p:spTgt spid="23"/>
                                        </p:tgtEl>
                                        <p:attrNameLst>
                                          <p:attrName>style.visibility</p:attrName>
                                        </p:attrNameLst>
                                      </p:cBhvr>
                                      <p:to>
                                        <p:strVal val="visible"/>
                                      </p:to>
                                    </p:set>
                                    <p:anim calcmode="lin" valueType="num">
                                      <p:cBhvr additive="base">
                                        <p:cTn id="283" dur="500" fill="hold"/>
                                        <p:tgtEl>
                                          <p:spTgt spid="23"/>
                                        </p:tgtEl>
                                        <p:attrNameLst>
                                          <p:attrName>ppt_x</p:attrName>
                                        </p:attrNameLst>
                                      </p:cBhvr>
                                      <p:tavLst>
                                        <p:tav tm="0">
                                          <p:val>
                                            <p:strVal val="0-#ppt_w/2"/>
                                          </p:val>
                                        </p:tav>
                                        <p:tav tm="100000">
                                          <p:val>
                                            <p:strVal val="#ppt_x"/>
                                          </p:val>
                                        </p:tav>
                                      </p:tavLst>
                                    </p:anim>
                                    <p:anim calcmode="lin" valueType="num">
                                      <p:cBhvr additive="base">
                                        <p:cTn id="284"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285" fill="hold">
                      <p:stCondLst>
                        <p:cond delay="indefinite"/>
                      </p:stCondLst>
                      <p:childTnLst>
                        <p:par>
                          <p:cTn id="286" fill="hold">
                            <p:stCondLst>
                              <p:cond delay="0"/>
                            </p:stCondLst>
                            <p:childTnLst>
                              <p:par>
                                <p:cTn id="287" presetID="2" presetClass="entr" presetSubtype="8" fill="hold" grpId="0" nodeType="clickEffect">
                                  <p:stCondLst>
                                    <p:cond delay="0"/>
                                  </p:stCondLst>
                                  <p:childTnLst>
                                    <p:set>
                                      <p:cBhvr>
                                        <p:cTn id="288" dur="1" fill="hold">
                                          <p:stCondLst>
                                            <p:cond delay="0"/>
                                          </p:stCondLst>
                                        </p:cTn>
                                        <p:tgtEl>
                                          <p:spTgt spid="30"/>
                                        </p:tgtEl>
                                        <p:attrNameLst>
                                          <p:attrName>style.visibility</p:attrName>
                                        </p:attrNameLst>
                                      </p:cBhvr>
                                      <p:to>
                                        <p:strVal val="visible"/>
                                      </p:to>
                                    </p:set>
                                    <p:anim calcmode="lin" valueType="num">
                                      <p:cBhvr additive="base">
                                        <p:cTn id="289" dur="500" fill="hold"/>
                                        <p:tgtEl>
                                          <p:spTgt spid="30"/>
                                        </p:tgtEl>
                                        <p:attrNameLst>
                                          <p:attrName>ppt_x</p:attrName>
                                        </p:attrNameLst>
                                      </p:cBhvr>
                                      <p:tavLst>
                                        <p:tav tm="0">
                                          <p:val>
                                            <p:strVal val="0-#ppt_w/2"/>
                                          </p:val>
                                        </p:tav>
                                        <p:tav tm="100000">
                                          <p:val>
                                            <p:strVal val="#ppt_x"/>
                                          </p:val>
                                        </p:tav>
                                      </p:tavLst>
                                    </p:anim>
                                    <p:anim calcmode="lin" valueType="num">
                                      <p:cBhvr additive="base">
                                        <p:cTn id="290"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291" fill="hold">
                      <p:stCondLst>
                        <p:cond delay="indefinite"/>
                      </p:stCondLst>
                      <p:childTnLst>
                        <p:par>
                          <p:cTn id="292" fill="hold">
                            <p:stCondLst>
                              <p:cond delay="0"/>
                            </p:stCondLst>
                            <p:childTnLst>
                              <p:par>
                                <p:cTn id="293" presetID="2" presetClass="entr" presetSubtype="8" fill="hold" grpId="0" nodeType="clickEffect">
                                  <p:stCondLst>
                                    <p:cond delay="0"/>
                                  </p:stCondLst>
                                  <p:childTnLst>
                                    <p:set>
                                      <p:cBhvr>
                                        <p:cTn id="294" dur="1" fill="hold">
                                          <p:stCondLst>
                                            <p:cond delay="0"/>
                                          </p:stCondLst>
                                        </p:cTn>
                                        <p:tgtEl>
                                          <p:spTgt spid="39"/>
                                        </p:tgtEl>
                                        <p:attrNameLst>
                                          <p:attrName>style.visibility</p:attrName>
                                        </p:attrNameLst>
                                      </p:cBhvr>
                                      <p:to>
                                        <p:strVal val="visible"/>
                                      </p:to>
                                    </p:set>
                                    <p:anim calcmode="lin" valueType="num">
                                      <p:cBhvr additive="base">
                                        <p:cTn id="295" dur="500" fill="hold"/>
                                        <p:tgtEl>
                                          <p:spTgt spid="39"/>
                                        </p:tgtEl>
                                        <p:attrNameLst>
                                          <p:attrName>ppt_x</p:attrName>
                                        </p:attrNameLst>
                                      </p:cBhvr>
                                      <p:tavLst>
                                        <p:tav tm="0">
                                          <p:val>
                                            <p:strVal val="0-#ppt_w/2"/>
                                          </p:val>
                                        </p:tav>
                                        <p:tav tm="100000">
                                          <p:val>
                                            <p:strVal val="#ppt_x"/>
                                          </p:val>
                                        </p:tav>
                                      </p:tavLst>
                                    </p:anim>
                                    <p:anim calcmode="lin" valueType="num">
                                      <p:cBhvr additive="base">
                                        <p:cTn id="296"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297" fill="hold">
                      <p:stCondLst>
                        <p:cond delay="indefinite"/>
                      </p:stCondLst>
                      <p:childTnLst>
                        <p:par>
                          <p:cTn id="298" fill="hold">
                            <p:stCondLst>
                              <p:cond delay="0"/>
                            </p:stCondLst>
                            <p:childTnLst>
                              <p:par>
                                <p:cTn id="299" presetID="2" presetClass="entr" presetSubtype="8" fill="hold" grpId="0" nodeType="clickEffect">
                                  <p:stCondLst>
                                    <p:cond delay="0"/>
                                  </p:stCondLst>
                                  <p:childTnLst>
                                    <p:set>
                                      <p:cBhvr>
                                        <p:cTn id="300" dur="1" fill="hold">
                                          <p:stCondLst>
                                            <p:cond delay="0"/>
                                          </p:stCondLst>
                                        </p:cTn>
                                        <p:tgtEl>
                                          <p:spTgt spid="48"/>
                                        </p:tgtEl>
                                        <p:attrNameLst>
                                          <p:attrName>style.visibility</p:attrName>
                                        </p:attrNameLst>
                                      </p:cBhvr>
                                      <p:to>
                                        <p:strVal val="visible"/>
                                      </p:to>
                                    </p:set>
                                    <p:anim calcmode="lin" valueType="num">
                                      <p:cBhvr additive="base">
                                        <p:cTn id="301" dur="500" fill="hold"/>
                                        <p:tgtEl>
                                          <p:spTgt spid="48"/>
                                        </p:tgtEl>
                                        <p:attrNameLst>
                                          <p:attrName>ppt_x</p:attrName>
                                        </p:attrNameLst>
                                      </p:cBhvr>
                                      <p:tavLst>
                                        <p:tav tm="0">
                                          <p:val>
                                            <p:strVal val="0-#ppt_w/2"/>
                                          </p:val>
                                        </p:tav>
                                        <p:tav tm="100000">
                                          <p:val>
                                            <p:strVal val="#ppt_x"/>
                                          </p:val>
                                        </p:tav>
                                      </p:tavLst>
                                    </p:anim>
                                    <p:anim calcmode="lin" valueType="num">
                                      <p:cBhvr additive="base">
                                        <p:cTn id="302"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303" fill="hold">
                      <p:stCondLst>
                        <p:cond delay="indefinite"/>
                      </p:stCondLst>
                      <p:childTnLst>
                        <p:par>
                          <p:cTn id="304" fill="hold">
                            <p:stCondLst>
                              <p:cond delay="0"/>
                            </p:stCondLst>
                            <p:childTnLst>
                              <p:par>
                                <p:cTn id="305" presetID="2" presetClass="entr" presetSubtype="8" fill="hold" grpId="0" nodeType="clickEffect">
                                  <p:stCondLst>
                                    <p:cond delay="0"/>
                                  </p:stCondLst>
                                  <p:childTnLst>
                                    <p:set>
                                      <p:cBhvr>
                                        <p:cTn id="306" dur="1" fill="hold">
                                          <p:stCondLst>
                                            <p:cond delay="0"/>
                                          </p:stCondLst>
                                        </p:cTn>
                                        <p:tgtEl>
                                          <p:spTgt spid="55"/>
                                        </p:tgtEl>
                                        <p:attrNameLst>
                                          <p:attrName>style.visibility</p:attrName>
                                        </p:attrNameLst>
                                      </p:cBhvr>
                                      <p:to>
                                        <p:strVal val="visible"/>
                                      </p:to>
                                    </p:set>
                                    <p:anim calcmode="lin" valueType="num">
                                      <p:cBhvr additive="base">
                                        <p:cTn id="307" dur="500" fill="hold"/>
                                        <p:tgtEl>
                                          <p:spTgt spid="55"/>
                                        </p:tgtEl>
                                        <p:attrNameLst>
                                          <p:attrName>ppt_x</p:attrName>
                                        </p:attrNameLst>
                                      </p:cBhvr>
                                      <p:tavLst>
                                        <p:tav tm="0">
                                          <p:val>
                                            <p:strVal val="0-#ppt_w/2"/>
                                          </p:val>
                                        </p:tav>
                                        <p:tav tm="100000">
                                          <p:val>
                                            <p:strVal val="#ppt_x"/>
                                          </p:val>
                                        </p:tav>
                                      </p:tavLst>
                                    </p:anim>
                                    <p:anim calcmode="lin" valueType="num">
                                      <p:cBhvr additive="base">
                                        <p:cTn id="308" dur="5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utoUpdateAnimBg="0"/>
      <p:bldP spid="9" grpId="0" autoUpdateAnimBg="0"/>
      <p:bldP spid="10" grpId="0" autoUpdateAnimBg="0"/>
      <p:bldP spid="11" grpId="0" animBg="1"/>
      <p:bldP spid="12" grpId="0" animBg="1"/>
      <p:bldP spid="13" grpId="0" autoUpdateAnimBg="0"/>
      <p:bldP spid="14" grpId="0" autoUpdateAnimBg="0"/>
      <p:bldP spid="15" grpId="0" animBg="1"/>
      <p:bldP spid="16" grpId="0" animBg="1"/>
      <p:bldP spid="17" grpId="0" animBg="1"/>
      <p:bldP spid="18" grpId="0" autoUpdateAnimBg="0"/>
      <p:bldP spid="19" grpId="0" autoUpdateAnimBg="0"/>
      <p:bldP spid="20" grpId="0" autoUpdateAnimBg="0"/>
      <p:bldP spid="21" grpId="0" animBg="1"/>
      <p:bldP spid="22" grpId="0" animBg="1"/>
      <p:bldP spid="23" grpId="0" autoUpdateAnimBg="0"/>
      <p:bldP spid="24" grpId="0" autoUpdateAnimBg="0"/>
      <p:bldP spid="25" grpId="0" animBg="1"/>
      <p:bldP spid="26" grpId="0" animBg="1"/>
      <p:bldP spid="27" grpId="0" animBg="1"/>
      <p:bldP spid="28" grpId="0" autoUpdateAnimBg="0"/>
      <p:bldP spid="29" grpId="0" autoUpdateAnimBg="0"/>
      <p:bldP spid="30" grpId="0" autoUpdateAnimBg="0"/>
      <p:bldP spid="31" grpId="0" animBg="1"/>
      <p:bldP spid="32" grpId="0" animBg="1"/>
      <p:bldP spid="33" grpId="0" autoUpdateAnimBg="0"/>
      <p:bldP spid="34" grpId="0" autoUpdateAnimBg="0"/>
      <p:bldP spid="35" grpId="0" animBg="1"/>
      <p:bldP spid="36" grpId="0" animBg="1"/>
      <p:bldP spid="37" grpId="0" animBg="1"/>
      <p:bldP spid="38" grpId="0" autoUpdateAnimBg="0"/>
      <p:bldP spid="39" grpId="0" autoUpdateAnimBg="0"/>
      <p:bldP spid="40" grpId="0" autoUpdateAnimBg="0"/>
      <p:bldP spid="41" grpId="0" animBg="1"/>
      <p:bldP spid="42" grpId="0" animBg="1"/>
      <p:bldP spid="43" grpId="0" autoUpdateAnimBg="0"/>
      <p:bldP spid="44" grpId="0" autoUpdateAnimBg="0"/>
      <p:bldP spid="45" grpId="0" animBg="1"/>
      <p:bldP spid="46" grpId="0" animBg="1"/>
      <p:bldP spid="47" grpId="0" animBg="1"/>
      <p:bldP spid="48" grpId="0" autoUpdateAnimBg="0"/>
      <p:bldP spid="49" grpId="0" autoUpdateAnimBg="0"/>
      <p:bldP spid="50" grpId="0" autoUpdateAnimBg="0"/>
      <p:bldP spid="51" grpId="0" animBg="1"/>
      <p:bldP spid="52" grpId="0" animBg="1"/>
      <p:bldP spid="53" grpId="0" autoUpdateAnimBg="0"/>
      <p:bldP spid="54" grpId="0" autoUpdateAnimBg="0"/>
      <p:bldP spid="55"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RAID6</a:t>
            </a:r>
            <a:endParaRPr kumimoji="1" lang="zh-CN" altLang="en-US" dirty="0"/>
          </a:p>
        </p:txBody>
      </p:sp>
      <p:sp>
        <p:nvSpPr>
          <p:cNvPr id="3" name="Content Placeholder 2"/>
          <p:cNvSpPr>
            <a:spLocks noGrp="1"/>
          </p:cNvSpPr>
          <p:nvPr>
            <p:ph idx="1"/>
          </p:nvPr>
        </p:nvSpPr>
        <p:spPr/>
        <p:txBody>
          <a:bodyPr/>
          <a:lstStyle/>
          <a:p>
            <a:r>
              <a:rPr lang="en-US" dirty="0"/>
              <a:t>如果两个磁盘出错呢？</a:t>
            </a:r>
          </a:p>
          <a:p>
            <a:pPr lvl="1"/>
            <a:r>
              <a:rPr lang="en-US" dirty="0"/>
              <a:t>Independent Data disks with two independent distributed parity schemes</a:t>
            </a:r>
          </a:p>
          <a:p>
            <a:pPr lvl="1"/>
            <a:r>
              <a:rPr lang="en-US" dirty="0"/>
              <a:t>二维校验</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41</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827584" y="3140967"/>
            <a:ext cx="7344816" cy="3029737"/>
          </a:xfrm>
          <a:prstGeom prst="rect">
            <a:avLst/>
          </a:prstGeom>
        </p:spPr>
      </p:pic>
    </p:spTree>
    <p:extLst>
      <p:ext uri="{BB962C8B-B14F-4D97-AF65-F5344CB8AC3E}">
        <p14:creationId xmlns:p14="http://schemas.microsoft.com/office/powerpoint/2010/main" val="6770615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RAID6</a:t>
            </a:r>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42</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762000" y="1508125"/>
            <a:ext cx="7620000" cy="4483100"/>
          </a:xfrm>
          <a:prstGeom prst="rect">
            <a:avLst/>
          </a:prstGeom>
        </p:spPr>
      </p:pic>
    </p:spTree>
    <p:extLst>
      <p:ext uri="{BB962C8B-B14F-4D97-AF65-F5344CB8AC3E}">
        <p14:creationId xmlns:p14="http://schemas.microsoft.com/office/powerpoint/2010/main" val="18544509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小结</a:t>
            </a:r>
            <a:endParaRPr kumimoji="1" lang="zh-CN" altLang="en-US" dirty="0"/>
          </a:p>
        </p:txBody>
      </p:sp>
      <p:sp>
        <p:nvSpPr>
          <p:cNvPr id="3" name="Content Placeholder 2"/>
          <p:cNvSpPr>
            <a:spLocks noGrp="1"/>
          </p:cNvSpPr>
          <p:nvPr>
            <p:ph idx="1"/>
          </p:nvPr>
        </p:nvSpPr>
        <p:spPr/>
        <p:txBody>
          <a:bodyPr/>
          <a:lstStyle/>
          <a:p>
            <a:r>
              <a:rPr lang="zh-CN" altLang="en-US" dirty="0"/>
              <a:t>磁表面存储设备</a:t>
            </a:r>
          </a:p>
          <a:p>
            <a:pPr lvl="1"/>
            <a:r>
              <a:rPr lang="zh-CN" altLang="en-US" dirty="0"/>
              <a:t>用磁颗粒的不同磁化方向表示</a:t>
            </a:r>
            <a:r>
              <a:rPr lang="en-US" altLang="zh-CN" dirty="0"/>
              <a:t>0</a:t>
            </a:r>
            <a:r>
              <a:rPr lang="zh-CN" altLang="en-US" dirty="0"/>
              <a:t>和</a:t>
            </a:r>
            <a:r>
              <a:rPr lang="en-US" altLang="zh-CN" dirty="0"/>
              <a:t>1</a:t>
            </a:r>
            <a:endParaRPr lang="zh-CN" altLang="en-US" dirty="0"/>
          </a:p>
          <a:p>
            <a:pPr lvl="1"/>
            <a:r>
              <a:rPr lang="zh-CN" altLang="en-US" dirty="0"/>
              <a:t>弥补了主存的不足</a:t>
            </a:r>
          </a:p>
          <a:p>
            <a:pPr lvl="1"/>
            <a:r>
              <a:rPr lang="zh-CN" altLang="en-US" dirty="0"/>
              <a:t>磁盘存储原理及磁记录方式</a:t>
            </a:r>
          </a:p>
          <a:p>
            <a:r>
              <a:rPr lang="zh-CN" altLang="en-US" dirty="0"/>
              <a:t>磁盘的访问过程</a:t>
            </a:r>
          </a:p>
          <a:p>
            <a:pPr lvl="1"/>
            <a:r>
              <a:rPr lang="zh-CN" altLang="en-US" dirty="0"/>
              <a:t>寻道、寻找扇区、访问</a:t>
            </a:r>
          </a:p>
          <a:p>
            <a:r>
              <a:rPr lang="en-US" altLang="zh-CN" dirty="0"/>
              <a:t>RAID</a:t>
            </a:r>
            <a:r>
              <a:rPr lang="zh-CN" altLang="en-US" dirty="0"/>
              <a:t>技术</a:t>
            </a:r>
          </a:p>
          <a:p>
            <a:pPr lvl="1"/>
            <a:r>
              <a:rPr lang="zh-CN" altLang="en-US" dirty="0"/>
              <a:t>提高磁盘的可用性和性能</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43</a:t>
            </a:fld>
            <a:endParaRPr lang="zh-CN" altLang="en-US">
              <a:solidFill>
                <a:srgbClr val="1F497D"/>
              </a:solidFill>
            </a:endParaRPr>
          </a:p>
        </p:txBody>
      </p:sp>
    </p:spTree>
    <p:extLst>
      <p:ext uri="{BB962C8B-B14F-4D97-AF65-F5344CB8AC3E}">
        <p14:creationId xmlns:p14="http://schemas.microsoft.com/office/powerpoint/2010/main" val="18790121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F9EA1-A3A2-744D-978B-A723A42970FF}"/>
              </a:ext>
            </a:extLst>
          </p:cNvPr>
          <p:cNvSpPr>
            <a:spLocks noGrp="1"/>
          </p:cNvSpPr>
          <p:nvPr>
            <p:ph type="title"/>
          </p:nvPr>
        </p:nvSpPr>
        <p:spPr/>
        <p:txBody>
          <a:bodyPr/>
          <a:lstStyle/>
          <a:p>
            <a:r>
              <a:rPr lang="zh-CN" altLang="en-US" dirty="0"/>
              <a:t>固态硬盘</a:t>
            </a:r>
            <a:endParaRPr lang="en-US" dirty="0"/>
          </a:p>
        </p:txBody>
      </p:sp>
      <p:sp>
        <p:nvSpPr>
          <p:cNvPr id="3" name="Content Placeholder 2">
            <a:extLst>
              <a:ext uri="{FF2B5EF4-FFF2-40B4-BE49-F238E27FC236}">
                <a16:creationId xmlns:a16="http://schemas.microsoft.com/office/drawing/2014/main" id="{14A63AB4-AAFF-CE43-AFA0-B575E79804CF}"/>
              </a:ext>
            </a:extLst>
          </p:cNvPr>
          <p:cNvSpPr>
            <a:spLocks noGrp="1"/>
          </p:cNvSpPr>
          <p:nvPr>
            <p:ph idx="1"/>
          </p:nvPr>
        </p:nvSpPr>
        <p:spPr/>
        <p:txBody>
          <a:bodyPr/>
          <a:lstStyle/>
          <a:p>
            <a:r>
              <a:rPr lang="zh-CN" altLang="en-US" dirty="0"/>
              <a:t>固态硬盘没有机械结构，没有移动的部分</a:t>
            </a:r>
            <a:endParaRPr lang="en-US" altLang="zh-CN" dirty="0"/>
          </a:p>
          <a:p>
            <a:r>
              <a:rPr lang="zh-CN" altLang="en-US" dirty="0"/>
              <a:t>安静，低功耗，高性能，不怕摔，低发热</a:t>
            </a:r>
            <a:endParaRPr lang="en-US" altLang="zh-CN" dirty="0"/>
          </a:p>
          <a:p>
            <a:r>
              <a:rPr lang="zh-CN" altLang="en-US" dirty="0"/>
              <a:t>价格比硬盘高（将来会下降），有限的擦除次数</a:t>
            </a:r>
            <a:endParaRPr lang="en-US" dirty="0"/>
          </a:p>
        </p:txBody>
      </p:sp>
      <p:sp>
        <p:nvSpPr>
          <p:cNvPr id="4" name="Slide Number Placeholder 3">
            <a:extLst>
              <a:ext uri="{FF2B5EF4-FFF2-40B4-BE49-F238E27FC236}">
                <a16:creationId xmlns:a16="http://schemas.microsoft.com/office/drawing/2014/main" id="{576CA0D1-55E3-3942-9268-3E91494D60B7}"/>
              </a:ext>
            </a:extLst>
          </p:cNvPr>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44</a:t>
            </a:fld>
            <a:endParaRPr lang="zh-CN" altLang="en-US">
              <a:solidFill>
                <a:srgbClr val="1F497D"/>
              </a:solidFill>
            </a:endParaRPr>
          </a:p>
        </p:txBody>
      </p:sp>
      <p:pic>
        <p:nvPicPr>
          <p:cNvPr id="5" name="Picture 4">
            <a:extLst>
              <a:ext uri="{FF2B5EF4-FFF2-40B4-BE49-F238E27FC236}">
                <a16:creationId xmlns:a16="http://schemas.microsoft.com/office/drawing/2014/main" id="{A525DB47-F127-A14D-B4F6-8DA7BD4AD40B}"/>
              </a:ext>
            </a:extLst>
          </p:cNvPr>
          <p:cNvPicPr>
            <a:picLocks noChangeAspect="1"/>
          </p:cNvPicPr>
          <p:nvPr/>
        </p:nvPicPr>
        <p:blipFill>
          <a:blip r:embed="rId2"/>
          <a:stretch>
            <a:fillRect/>
          </a:stretch>
        </p:blipFill>
        <p:spPr>
          <a:xfrm>
            <a:off x="2267744" y="2924944"/>
            <a:ext cx="4968552" cy="2938391"/>
          </a:xfrm>
          <a:prstGeom prst="rect">
            <a:avLst/>
          </a:prstGeom>
        </p:spPr>
      </p:pic>
    </p:spTree>
    <p:extLst>
      <p:ext uri="{BB962C8B-B14F-4D97-AF65-F5344CB8AC3E}">
        <p14:creationId xmlns:p14="http://schemas.microsoft.com/office/powerpoint/2010/main" val="15395600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5883D-D583-F241-B661-CDD00F5384B7}"/>
              </a:ext>
            </a:extLst>
          </p:cNvPr>
          <p:cNvSpPr>
            <a:spLocks noGrp="1"/>
          </p:cNvSpPr>
          <p:nvPr>
            <p:ph type="title"/>
          </p:nvPr>
        </p:nvSpPr>
        <p:spPr/>
        <p:txBody>
          <a:bodyPr/>
          <a:lstStyle/>
          <a:p>
            <a:r>
              <a:rPr lang="zh-CN" altLang="en-US" dirty="0"/>
              <a:t>固态硬盘存储</a:t>
            </a:r>
            <a:endParaRPr lang="en-US" dirty="0"/>
          </a:p>
        </p:txBody>
      </p:sp>
      <p:sp>
        <p:nvSpPr>
          <p:cNvPr id="3" name="Content Placeholder 2">
            <a:extLst>
              <a:ext uri="{FF2B5EF4-FFF2-40B4-BE49-F238E27FC236}">
                <a16:creationId xmlns:a16="http://schemas.microsoft.com/office/drawing/2014/main" id="{3BACB550-0C64-FD48-AF4D-5A04F3966B80}"/>
              </a:ext>
            </a:extLst>
          </p:cNvPr>
          <p:cNvSpPr>
            <a:spLocks noGrp="1"/>
          </p:cNvSpPr>
          <p:nvPr>
            <p:ph idx="1"/>
          </p:nvPr>
        </p:nvSpPr>
        <p:spPr/>
        <p:txBody>
          <a:bodyPr/>
          <a:lstStyle/>
          <a:p>
            <a:r>
              <a:rPr lang="zh-CN" altLang="en-US" dirty="0"/>
              <a:t>固态硬盘（</a:t>
            </a:r>
            <a:r>
              <a:rPr lang="en-US" dirty="0"/>
              <a:t>Solid State Drives），</a:t>
            </a:r>
            <a:r>
              <a:rPr lang="zh-CN" altLang="en-US" dirty="0"/>
              <a:t>用固态电子存储芯片阵列而制成的硬盘，由控制单元和存储单元（</a:t>
            </a:r>
            <a:r>
              <a:rPr lang="en-US" dirty="0"/>
              <a:t>FLASH</a:t>
            </a:r>
            <a:r>
              <a:rPr lang="zh-CN" altLang="en-US" dirty="0"/>
              <a:t>芯片、</a:t>
            </a:r>
            <a:r>
              <a:rPr lang="en-US" dirty="0"/>
              <a:t>DRAM</a:t>
            </a:r>
            <a:r>
              <a:rPr lang="zh-CN" altLang="en-US" dirty="0"/>
              <a:t>芯片）组成。</a:t>
            </a:r>
            <a:endParaRPr lang="en-US" dirty="0"/>
          </a:p>
        </p:txBody>
      </p:sp>
      <p:sp>
        <p:nvSpPr>
          <p:cNvPr id="4" name="Slide Number Placeholder 3">
            <a:extLst>
              <a:ext uri="{FF2B5EF4-FFF2-40B4-BE49-F238E27FC236}">
                <a16:creationId xmlns:a16="http://schemas.microsoft.com/office/drawing/2014/main" id="{654C3C6A-BF51-3641-BFC6-8D83BB239C6C}"/>
              </a:ext>
            </a:extLst>
          </p:cNvPr>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45</a:t>
            </a:fld>
            <a:endParaRPr lang="zh-CN" altLang="en-US">
              <a:solidFill>
                <a:srgbClr val="1F497D"/>
              </a:solidFill>
            </a:endParaRPr>
          </a:p>
        </p:txBody>
      </p:sp>
      <p:pic>
        <p:nvPicPr>
          <p:cNvPr id="5" name="Picture 4">
            <a:extLst>
              <a:ext uri="{FF2B5EF4-FFF2-40B4-BE49-F238E27FC236}">
                <a16:creationId xmlns:a16="http://schemas.microsoft.com/office/drawing/2014/main" id="{C7D66178-A0B4-0544-9FEB-C94A65C2950D}"/>
              </a:ext>
            </a:extLst>
          </p:cNvPr>
          <p:cNvPicPr>
            <a:picLocks noChangeAspect="1"/>
          </p:cNvPicPr>
          <p:nvPr/>
        </p:nvPicPr>
        <p:blipFill>
          <a:blip r:embed="rId2"/>
          <a:stretch>
            <a:fillRect/>
          </a:stretch>
        </p:blipFill>
        <p:spPr>
          <a:xfrm>
            <a:off x="2267744" y="2686405"/>
            <a:ext cx="4464496" cy="2952328"/>
          </a:xfrm>
          <a:prstGeom prst="rect">
            <a:avLst/>
          </a:prstGeom>
        </p:spPr>
      </p:pic>
    </p:spTree>
    <p:extLst>
      <p:ext uri="{BB962C8B-B14F-4D97-AF65-F5344CB8AC3E}">
        <p14:creationId xmlns:p14="http://schemas.microsoft.com/office/powerpoint/2010/main" val="25097563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2A9DC-9CCE-E044-8B19-E6650BCFE302}"/>
              </a:ext>
            </a:extLst>
          </p:cNvPr>
          <p:cNvSpPr>
            <a:spLocks noGrp="1"/>
          </p:cNvSpPr>
          <p:nvPr>
            <p:ph type="title"/>
          </p:nvPr>
        </p:nvSpPr>
        <p:spPr/>
        <p:txBody>
          <a:bodyPr/>
          <a:lstStyle/>
          <a:p>
            <a:r>
              <a:rPr lang="zh-CN" altLang="en-US" dirty="0"/>
              <a:t>固态硬盘的存储单元</a:t>
            </a:r>
            <a:endParaRPr lang="en-US" dirty="0"/>
          </a:p>
        </p:txBody>
      </p:sp>
      <p:sp>
        <p:nvSpPr>
          <p:cNvPr id="3" name="Content Placeholder 2">
            <a:extLst>
              <a:ext uri="{FF2B5EF4-FFF2-40B4-BE49-F238E27FC236}">
                <a16:creationId xmlns:a16="http://schemas.microsoft.com/office/drawing/2014/main" id="{EC7A2D46-B8F8-AB4D-A069-EDD0C14BF0DC}"/>
              </a:ext>
            </a:extLst>
          </p:cNvPr>
          <p:cNvSpPr>
            <a:spLocks noGrp="1"/>
          </p:cNvSpPr>
          <p:nvPr>
            <p:ph idx="1"/>
          </p:nvPr>
        </p:nvSpPr>
        <p:spPr/>
        <p:txBody>
          <a:bodyPr/>
          <a:lstStyle/>
          <a:p>
            <a:r>
              <a:rPr lang="zh-CN" altLang="en-US" dirty="0"/>
              <a:t>闪存的内部存储结构是金属</a:t>
            </a:r>
            <a:r>
              <a:rPr lang="en-US" altLang="zh-CN" dirty="0"/>
              <a:t>-</a:t>
            </a:r>
            <a:r>
              <a:rPr lang="zh-CN" altLang="en-US" dirty="0"/>
              <a:t>氧化层</a:t>
            </a:r>
            <a:r>
              <a:rPr lang="en-US" altLang="zh-CN" dirty="0"/>
              <a:t>-</a:t>
            </a:r>
            <a:r>
              <a:rPr lang="zh-CN" altLang="en-US" dirty="0"/>
              <a:t>半导体</a:t>
            </a:r>
            <a:r>
              <a:rPr lang="en-US" altLang="zh-CN" dirty="0"/>
              <a:t>-</a:t>
            </a:r>
            <a:r>
              <a:rPr lang="zh-CN" altLang="en-US" dirty="0"/>
              <a:t>场效应管</a:t>
            </a:r>
            <a:r>
              <a:rPr lang="en-US" altLang="zh-CN" dirty="0"/>
              <a:t>(</a:t>
            </a:r>
            <a:r>
              <a:rPr lang="en-US" dirty="0"/>
              <a:t>MOSFET)：</a:t>
            </a:r>
            <a:r>
              <a:rPr lang="zh-CN" altLang="en-US" dirty="0"/>
              <a:t>源极，漏极和栅极，增加了浮置栅极</a:t>
            </a:r>
            <a:endParaRPr lang="en-US" altLang="zh-CN" dirty="0"/>
          </a:p>
          <a:p>
            <a:r>
              <a:rPr lang="zh-CN" altLang="en-US" dirty="0"/>
              <a:t>对于闪存的写入，即控制栅极去充电，对栅极加压，使得浮置栅极存储的电荷越多，超过阈值，就表示</a:t>
            </a:r>
            <a:r>
              <a:rPr lang="en-US" altLang="zh-CN" dirty="0"/>
              <a:t>0</a:t>
            </a:r>
          </a:p>
          <a:p>
            <a:r>
              <a:rPr lang="zh-CN" altLang="en-US" dirty="0"/>
              <a:t>对于闪存的擦除，即对浮置栅极进行放电，低于阈值，就表示</a:t>
            </a:r>
            <a:r>
              <a:rPr lang="en-US" altLang="zh-CN" dirty="0"/>
              <a:t>1</a:t>
            </a:r>
            <a:endParaRPr lang="en-US" dirty="0"/>
          </a:p>
        </p:txBody>
      </p:sp>
      <p:sp>
        <p:nvSpPr>
          <p:cNvPr id="4" name="Slide Number Placeholder 3">
            <a:extLst>
              <a:ext uri="{FF2B5EF4-FFF2-40B4-BE49-F238E27FC236}">
                <a16:creationId xmlns:a16="http://schemas.microsoft.com/office/drawing/2014/main" id="{ED515BDB-A6AB-5C46-A245-869B23307530}"/>
              </a:ext>
            </a:extLst>
          </p:cNvPr>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46</a:t>
            </a:fld>
            <a:endParaRPr lang="zh-CN" altLang="en-US">
              <a:solidFill>
                <a:srgbClr val="1F497D"/>
              </a:solidFill>
            </a:endParaRPr>
          </a:p>
        </p:txBody>
      </p:sp>
      <p:pic>
        <p:nvPicPr>
          <p:cNvPr id="5" name="Picture 4">
            <a:extLst>
              <a:ext uri="{FF2B5EF4-FFF2-40B4-BE49-F238E27FC236}">
                <a16:creationId xmlns:a16="http://schemas.microsoft.com/office/drawing/2014/main" id="{8FAB085C-D86A-2246-8529-67FA2E9B0CA5}"/>
              </a:ext>
            </a:extLst>
          </p:cNvPr>
          <p:cNvPicPr>
            <a:picLocks noChangeAspect="1"/>
          </p:cNvPicPr>
          <p:nvPr/>
        </p:nvPicPr>
        <p:blipFill>
          <a:blip r:embed="rId2"/>
          <a:stretch>
            <a:fillRect/>
          </a:stretch>
        </p:blipFill>
        <p:spPr>
          <a:xfrm>
            <a:off x="1835696" y="3728487"/>
            <a:ext cx="6228184" cy="2992988"/>
          </a:xfrm>
          <a:prstGeom prst="rect">
            <a:avLst/>
          </a:prstGeom>
        </p:spPr>
      </p:pic>
    </p:spTree>
    <p:extLst>
      <p:ext uri="{BB962C8B-B14F-4D97-AF65-F5344CB8AC3E}">
        <p14:creationId xmlns:p14="http://schemas.microsoft.com/office/powerpoint/2010/main" val="31110237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85318-B567-9448-A605-BA58A0320E7B}"/>
              </a:ext>
            </a:extLst>
          </p:cNvPr>
          <p:cNvSpPr>
            <a:spLocks noGrp="1"/>
          </p:cNvSpPr>
          <p:nvPr>
            <p:ph type="title"/>
          </p:nvPr>
        </p:nvSpPr>
        <p:spPr/>
        <p:txBody>
          <a:bodyPr/>
          <a:lstStyle/>
          <a:p>
            <a:r>
              <a:rPr lang="en-US" altLang="zh-CN" dirty="0"/>
              <a:t>SLC,</a:t>
            </a:r>
            <a:r>
              <a:rPr lang="zh-CN" altLang="en-US" dirty="0"/>
              <a:t> </a:t>
            </a:r>
            <a:r>
              <a:rPr lang="en-US" altLang="zh-CN" dirty="0"/>
              <a:t>MLC,</a:t>
            </a:r>
            <a:r>
              <a:rPr lang="zh-CN" altLang="en-US" dirty="0"/>
              <a:t> </a:t>
            </a:r>
            <a:r>
              <a:rPr lang="en-US" altLang="zh-CN" dirty="0"/>
              <a:t>TLC,</a:t>
            </a:r>
            <a:r>
              <a:rPr lang="zh-CN" altLang="en-US" dirty="0"/>
              <a:t> </a:t>
            </a:r>
            <a:r>
              <a:rPr lang="en-US" altLang="zh-CN" dirty="0"/>
              <a:t>QLC</a:t>
            </a:r>
            <a:endParaRPr lang="en-US" dirty="0"/>
          </a:p>
        </p:txBody>
      </p:sp>
      <p:sp>
        <p:nvSpPr>
          <p:cNvPr id="3" name="Content Placeholder 2">
            <a:extLst>
              <a:ext uri="{FF2B5EF4-FFF2-40B4-BE49-F238E27FC236}">
                <a16:creationId xmlns:a16="http://schemas.microsoft.com/office/drawing/2014/main" id="{1F6FCC7A-0D39-1241-9371-EA4EC8B214D3}"/>
              </a:ext>
            </a:extLst>
          </p:cNvPr>
          <p:cNvSpPr>
            <a:spLocks noGrp="1"/>
          </p:cNvSpPr>
          <p:nvPr>
            <p:ph idx="1"/>
          </p:nvPr>
        </p:nvSpPr>
        <p:spPr>
          <a:xfrm>
            <a:off x="457200" y="4293096"/>
            <a:ext cx="8229600" cy="1836242"/>
          </a:xfrm>
        </p:spPr>
        <p:txBody>
          <a:bodyPr/>
          <a:lstStyle/>
          <a:p>
            <a:r>
              <a:rPr lang="zh-CN" altLang="en-US" dirty="0"/>
              <a:t>按照每个存储单元能够存储的位数分为</a:t>
            </a:r>
            <a:r>
              <a:rPr lang="en-US" altLang="zh-CN" dirty="0"/>
              <a:t>SLC</a:t>
            </a:r>
            <a:r>
              <a:rPr lang="zh-CN" altLang="en-US" dirty="0"/>
              <a:t>，</a:t>
            </a:r>
            <a:r>
              <a:rPr lang="en-US" altLang="zh-CN" dirty="0"/>
              <a:t>MLC</a:t>
            </a:r>
            <a:r>
              <a:rPr lang="zh-CN" altLang="en-US" dirty="0"/>
              <a:t>，</a:t>
            </a:r>
            <a:r>
              <a:rPr lang="en-US" altLang="zh-CN" dirty="0"/>
              <a:t>TLC</a:t>
            </a:r>
            <a:r>
              <a:rPr lang="zh-CN" altLang="en-US" dirty="0"/>
              <a:t>，</a:t>
            </a:r>
            <a:r>
              <a:rPr lang="en-US" altLang="zh-CN" dirty="0"/>
              <a:t>QLC</a:t>
            </a:r>
          </a:p>
          <a:p>
            <a:r>
              <a:rPr lang="zh-CN" altLang="en-US" dirty="0"/>
              <a:t>多比特单元采用格雷码编码</a:t>
            </a:r>
          </a:p>
        </p:txBody>
      </p:sp>
      <p:sp>
        <p:nvSpPr>
          <p:cNvPr id="4" name="Slide Number Placeholder 3">
            <a:extLst>
              <a:ext uri="{FF2B5EF4-FFF2-40B4-BE49-F238E27FC236}">
                <a16:creationId xmlns:a16="http://schemas.microsoft.com/office/drawing/2014/main" id="{BB503642-B1B0-8B4B-83E4-D29F9C63CC93}"/>
              </a:ext>
            </a:extLst>
          </p:cNvPr>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47</a:t>
            </a:fld>
            <a:endParaRPr lang="zh-CN" altLang="en-US">
              <a:solidFill>
                <a:srgbClr val="1F497D"/>
              </a:solidFill>
            </a:endParaRPr>
          </a:p>
        </p:txBody>
      </p:sp>
      <p:pic>
        <p:nvPicPr>
          <p:cNvPr id="5" name="Picture 5" descr="img">
            <a:extLst>
              <a:ext uri="{FF2B5EF4-FFF2-40B4-BE49-F238E27FC236}">
                <a16:creationId xmlns:a16="http://schemas.microsoft.com/office/drawing/2014/main" id="{AC24F0B2-0B94-7A4F-8DFE-D57DAE4F96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1143000"/>
            <a:ext cx="4392488" cy="29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50912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3E2A5-AA38-904E-969B-4204859A841A}"/>
              </a:ext>
            </a:extLst>
          </p:cNvPr>
          <p:cNvSpPr>
            <a:spLocks noGrp="1"/>
          </p:cNvSpPr>
          <p:nvPr>
            <p:ph type="title"/>
          </p:nvPr>
        </p:nvSpPr>
        <p:spPr/>
        <p:txBody>
          <a:bodyPr/>
          <a:lstStyle/>
          <a:p>
            <a:r>
              <a:rPr lang="zh-CN" altLang="en-US" dirty="0"/>
              <a:t>固态硬盘存储单元的擦除次数</a:t>
            </a:r>
            <a:endParaRPr lang="en-US" dirty="0"/>
          </a:p>
        </p:txBody>
      </p:sp>
      <p:sp>
        <p:nvSpPr>
          <p:cNvPr id="3" name="Content Placeholder 2">
            <a:extLst>
              <a:ext uri="{FF2B5EF4-FFF2-40B4-BE49-F238E27FC236}">
                <a16:creationId xmlns:a16="http://schemas.microsoft.com/office/drawing/2014/main" id="{959E0DFB-843C-4543-9BF8-07E008B54B1A}"/>
              </a:ext>
            </a:extLst>
          </p:cNvPr>
          <p:cNvSpPr>
            <a:spLocks noGrp="1"/>
          </p:cNvSpPr>
          <p:nvPr>
            <p:ph idx="1"/>
          </p:nvPr>
        </p:nvSpPr>
        <p:spPr/>
        <p:txBody>
          <a:bodyPr/>
          <a:lstStyle/>
          <a:p>
            <a:r>
              <a:rPr lang="zh-CN" altLang="en-US" dirty="0"/>
              <a:t>有限次擦除</a:t>
            </a:r>
          </a:p>
          <a:p>
            <a:pPr lvl="1"/>
            <a:r>
              <a:rPr lang="zh-CN" altLang="en-US" dirty="0"/>
              <a:t>随着擦除次数的增加，存储单元不能可靠地保持状态（存储数据）</a:t>
            </a:r>
          </a:p>
          <a:p>
            <a:pPr lvl="2"/>
            <a:r>
              <a:rPr lang="zh-CN" altLang="en-US" dirty="0"/>
              <a:t>耐久性 </a:t>
            </a:r>
            <a:r>
              <a:rPr lang="en-US" dirty="0"/>
              <a:t>Endurance</a:t>
            </a:r>
          </a:p>
          <a:p>
            <a:pPr lvl="2"/>
            <a:r>
              <a:rPr lang="zh-CN" altLang="en-US" dirty="0"/>
              <a:t>保持力 </a:t>
            </a:r>
            <a:r>
              <a:rPr lang="en-US" dirty="0"/>
              <a:t>Retention</a:t>
            </a:r>
          </a:p>
          <a:p>
            <a:r>
              <a:rPr lang="en-US" dirty="0"/>
              <a:t>SLC：100,000</a:t>
            </a:r>
            <a:r>
              <a:rPr lang="zh-CN" altLang="en-US" dirty="0"/>
              <a:t>次</a:t>
            </a:r>
          </a:p>
          <a:p>
            <a:r>
              <a:rPr lang="en-US" dirty="0"/>
              <a:t>MLC：10,000</a:t>
            </a:r>
            <a:r>
              <a:rPr lang="zh-CN" altLang="en-US" dirty="0"/>
              <a:t>次</a:t>
            </a:r>
          </a:p>
          <a:p>
            <a:r>
              <a:rPr lang="en-US" dirty="0"/>
              <a:t>TLC：1,000</a:t>
            </a:r>
            <a:r>
              <a:rPr lang="zh-CN" altLang="en-US" dirty="0"/>
              <a:t>次</a:t>
            </a:r>
          </a:p>
          <a:p>
            <a:endParaRPr lang="en-US" dirty="0"/>
          </a:p>
        </p:txBody>
      </p:sp>
      <p:sp>
        <p:nvSpPr>
          <p:cNvPr id="4" name="Slide Number Placeholder 3">
            <a:extLst>
              <a:ext uri="{FF2B5EF4-FFF2-40B4-BE49-F238E27FC236}">
                <a16:creationId xmlns:a16="http://schemas.microsoft.com/office/drawing/2014/main" id="{80001BBC-E117-B848-A957-FD8C009C1163}"/>
              </a:ext>
            </a:extLst>
          </p:cNvPr>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48</a:t>
            </a:fld>
            <a:endParaRPr lang="zh-CN" altLang="en-US">
              <a:solidFill>
                <a:srgbClr val="1F497D"/>
              </a:solidFill>
            </a:endParaRPr>
          </a:p>
        </p:txBody>
      </p:sp>
    </p:spTree>
    <p:extLst>
      <p:ext uri="{BB962C8B-B14F-4D97-AF65-F5344CB8AC3E}">
        <p14:creationId xmlns:p14="http://schemas.microsoft.com/office/powerpoint/2010/main" val="9152987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FC87E-7960-134F-BC0D-35BB5BC1A760}"/>
              </a:ext>
            </a:extLst>
          </p:cNvPr>
          <p:cNvSpPr>
            <a:spLocks noGrp="1"/>
          </p:cNvSpPr>
          <p:nvPr>
            <p:ph type="title"/>
          </p:nvPr>
        </p:nvSpPr>
        <p:spPr/>
        <p:txBody>
          <a:bodyPr/>
          <a:lstStyle/>
          <a:p>
            <a:r>
              <a:rPr lang="zh-CN" altLang="en-US" dirty="0"/>
              <a:t>从存储器件到固态硬盘</a:t>
            </a:r>
            <a:endParaRPr lang="en-US" dirty="0"/>
          </a:p>
        </p:txBody>
      </p:sp>
      <p:sp>
        <p:nvSpPr>
          <p:cNvPr id="3" name="Content Placeholder 2">
            <a:extLst>
              <a:ext uri="{FF2B5EF4-FFF2-40B4-BE49-F238E27FC236}">
                <a16:creationId xmlns:a16="http://schemas.microsoft.com/office/drawing/2014/main" id="{406163F9-7577-7441-8204-61A8B33DAE10}"/>
              </a:ext>
            </a:extLst>
          </p:cNvPr>
          <p:cNvSpPr>
            <a:spLocks noGrp="1"/>
          </p:cNvSpPr>
          <p:nvPr>
            <p:ph idx="1"/>
          </p:nvPr>
        </p:nvSpPr>
        <p:spPr>
          <a:xfrm>
            <a:off x="457200" y="1219200"/>
            <a:ext cx="8435280" cy="4910138"/>
          </a:xfrm>
        </p:spPr>
        <p:txBody>
          <a:bodyPr/>
          <a:lstStyle/>
          <a:p>
            <a:r>
              <a:rPr lang="en-US" dirty="0"/>
              <a:t>SSD</a:t>
            </a:r>
            <a:r>
              <a:rPr lang="zh-CN" altLang="en-US" dirty="0"/>
              <a:t>主要由</a:t>
            </a:r>
            <a:r>
              <a:rPr lang="en-US" dirty="0"/>
              <a:t>SSD</a:t>
            </a:r>
            <a:r>
              <a:rPr lang="zh-CN" altLang="en-US" dirty="0"/>
              <a:t>控制器，</a:t>
            </a:r>
            <a:r>
              <a:rPr lang="en-US" dirty="0"/>
              <a:t>FLASH</a:t>
            </a:r>
            <a:r>
              <a:rPr lang="zh-CN" altLang="en-US" dirty="0"/>
              <a:t>存储阵列，板上</a:t>
            </a:r>
            <a:r>
              <a:rPr lang="en-US" dirty="0"/>
              <a:t>DRAM（</a:t>
            </a:r>
            <a:r>
              <a:rPr lang="zh-CN" altLang="en-US" dirty="0"/>
              <a:t>可选），以及跟</a:t>
            </a:r>
            <a:r>
              <a:rPr lang="en-US" dirty="0"/>
              <a:t>HOST</a:t>
            </a:r>
            <a:r>
              <a:rPr lang="zh-CN" altLang="en-US" dirty="0"/>
              <a:t>接口（诸如</a:t>
            </a:r>
            <a:r>
              <a:rPr lang="en-US" dirty="0"/>
              <a:t>SATA，SAS, PCIe</a:t>
            </a:r>
            <a:r>
              <a:rPr lang="zh-CN" altLang="en-US" dirty="0"/>
              <a:t>等）组成。</a:t>
            </a:r>
          </a:p>
          <a:p>
            <a:r>
              <a:rPr lang="zh-CN" altLang="en-US" dirty="0"/>
              <a:t>三个重要组成部分：主存芯片，闪存芯片，固件算法</a:t>
            </a:r>
            <a:endParaRPr lang="en-US" dirty="0"/>
          </a:p>
        </p:txBody>
      </p:sp>
      <p:sp>
        <p:nvSpPr>
          <p:cNvPr id="4" name="Slide Number Placeholder 3">
            <a:extLst>
              <a:ext uri="{FF2B5EF4-FFF2-40B4-BE49-F238E27FC236}">
                <a16:creationId xmlns:a16="http://schemas.microsoft.com/office/drawing/2014/main" id="{8C71929D-EE37-344E-AED2-3517B241E74A}"/>
              </a:ext>
            </a:extLst>
          </p:cNvPr>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49</a:t>
            </a:fld>
            <a:endParaRPr lang="zh-CN" altLang="en-US">
              <a:solidFill>
                <a:srgbClr val="1F497D"/>
              </a:solidFill>
            </a:endParaRPr>
          </a:p>
        </p:txBody>
      </p:sp>
      <p:pic>
        <p:nvPicPr>
          <p:cNvPr id="11" name="Picture 10">
            <a:extLst>
              <a:ext uri="{FF2B5EF4-FFF2-40B4-BE49-F238E27FC236}">
                <a16:creationId xmlns:a16="http://schemas.microsoft.com/office/drawing/2014/main" id="{A98EE3C9-9409-FC44-A9F6-361F8F742515}"/>
              </a:ext>
            </a:extLst>
          </p:cNvPr>
          <p:cNvPicPr>
            <a:picLocks noChangeAspect="1"/>
          </p:cNvPicPr>
          <p:nvPr/>
        </p:nvPicPr>
        <p:blipFill>
          <a:blip r:embed="rId2"/>
          <a:stretch>
            <a:fillRect/>
          </a:stretch>
        </p:blipFill>
        <p:spPr>
          <a:xfrm>
            <a:off x="899592" y="2992729"/>
            <a:ext cx="7124196" cy="3728746"/>
          </a:xfrm>
          <a:prstGeom prst="rect">
            <a:avLst/>
          </a:prstGeom>
        </p:spPr>
      </p:pic>
    </p:spTree>
    <p:extLst>
      <p:ext uri="{BB962C8B-B14F-4D97-AF65-F5344CB8AC3E}">
        <p14:creationId xmlns:p14="http://schemas.microsoft.com/office/powerpoint/2010/main" val="3765283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zh-CN" altLang="en-US" dirty="0"/>
            </a:br>
            <a:br>
              <a:rPr lang="zh-CN" altLang="en-US" dirty="0"/>
            </a:br>
            <a:r>
              <a:rPr lang="zh-CN" altLang="en-US" dirty="0"/>
              <a:t>磁表面存储设备</a:t>
            </a:r>
            <a:endParaRPr lang="en-US" dirty="0"/>
          </a:p>
        </p:txBody>
      </p:sp>
      <p:sp>
        <p:nvSpPr>
          <p:cNvPr id="3" name="Content Placeholder 2"/>
          <p:cNvSpPr>
            <a:spLocks noGrp="1"/>
          </p:cNvSpPr>
          <p:nvPr>
            <p:ph idx="1"/>
          </p:nvPr>
        </p:nvSpPr>
        <p:spPr/>
        <p:txBody>
          <a:bodyPr/>
          <a:lstStyle/>
          <a:p>
            <a:r>
              <a:rPr lang="zh-CN" altLang="en-US" sz="3200" dirty="0"/>
              <a:t>磁颗粒的不同偏转方向来区分不同的状态</a:t>
            </a:r>
          </a:p>
          <a:p>
            <a:r>
              <a:rPr lang="zh-CN" altLang="en-US" sz="3200" dirty="0"/>
              <a:t>主存中存放</a:t>
            </a:r>
            <a:r>
              <a:rPr lang="en-US" altLang="zh-CN" sz="3200" dirty="0"/>
              <a:t>CPU</a:t>
            </a:r>
            <a:r>
              <a:rPr lang="zh-CN" altLang="en-US" sz="3200" dirty="0"/>
              <a:t>要立即访问的程序和数据</a:t>
            </a:r>
          </a:p>
          <a:p>
            <a:r>
              <a:rPr lang="zh-CN" altLang="en-US" sz="3200" dirty="0"/>
              <a:t>辅助存储器中存放</a:t>
            </a:r>
            <a:r>
              <a:rPr lang="en-US" altLang="zh-CN" sz="3200" dirty="0"/>
              <a:t>CPU</a:t>
            </a:r>
            <a:r>
              <a:rPr lang="zh-CN" altLang="en-US" sz="3200" dirty="0"/>
              <a:t>不立即使用的信息，在需要时再调入主存中</a:t>
            </a:r>
          </a:p>
          <a:p>
            <a:pPr lvl="1"/>
            <a:r>
              <a:rPr lang="zh-CN" altLang="en-US" sz="2800" dirty="0"/>
              <a:t>一般为磁盘、光盘等</a:t>
            </a:r>
          </a:p>
          <a:p>
            <a:pPr lvl="1"/>
            <a:r>
              <a:rPr lang="zh-CN" altLang="en-US" sz="2800" dirty="0"/>
              <a:t>容量大、成本低、断电后还可以保存信息，能脱机保存信息，弥补了主存的不足</a:t>
            </a:r>
          </a:p>
          <a:p>
            <a:pPr lvl="1"/>
            <a:r>
              <a:rPr lang="zh-CN" altLang="en-US" sz="2800" dirty="0"/>
              <a:t>串行访问、数据交换频率低、数据交换量大</a:t>
            </a:r>
          </a:p>
          <a:p>
            <a:endParaRPr lang="en-US" sz="3200"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5</a:t>
            </a:fld>
            <a:endParaRPr lang="zh-CN" altLang="en-US">
              <a:solidFill>
                <a:srgbClr val="1F497D"/>
              </a:solidFill>
            </a:endParaRPr>
          </a:p>
        </p:txBody>
      </p:sp>
    </p:spTree>
    <p:extLst>
      <p:ext uri="{BB962C8B-B14F-4D97-AF65-F5344CB8AC3E}">
        <p14:creationId xmlns:p14="http://schemas.microsoft.com/office/powerpoint/2010/main" val="16387678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76EAD-EB29-8A47-963F-FBB9FFE6EDCE}"/>
              </a:ext>
            </a:extLst>
          </p:cNvPr>
          <p:cNvSpPr>
            <a:spLocks noGrp="1"/>
          </p:cNvSpPr>
          <p:nvPr>
            <p:ph type="title"/>
          </p:nvPr>
        </p:nvSpPr>
        <p:spPr/>
        <p:txBody>
          <a:bodyPr/>
          <a:lstStyle/>
          <a:p>
            <a:r>
              <a:rPr lang="zh-CN" altLang="en-US" dirty="0"/>
              <a:t>固态硬盘存储介质的组织</a:t>
            </a:r>
            <a:endParaRPr lang="en-US" dirty="0"/>
          </a:p>
        </p:txBody>
      </p:sp>
      <p:sp>
        <p:nvSpPr>
          <p:cNvPr id="3" name="Content Placeholder 2">
            <a:extLst>
              <a:ext uri="{FF2B5EF4-FFF2-40B4-BE49-F238E27FC236}">
                <a16:creationId xmlns:a16="http://schemas.microsoft.com/office/drawing/2014/main" id="{92B973ED-2FAB-A642-8AE6-9FA789AF1CEA}"/>
              </a:ext>
            </a:extLst>
          </p:cNvPr>
          <p:cNvSpPr>
            <a:spLocks noGrp="1"/>
          </p:cNvSpPr>
          <p:nvPr>
            <p:ph idx="1"/>
          </p:nvPr>
        </p:nvSpPr>
        <p:spPr>
          <a:xfrm>
            <a:off x="323528" y="1241626"/>
            <a:ext cx="4042792" cy="3166020"/>
          </a:xfrm>
        </p:spPr>
        <p:txBody>
          <a:bodyPr/>
          <a:lstStyle/>
          <a:p>
            <a:r>
              <a:rPr lang="zh-CN" altLang="en-US" sz="2400" dirty="0"/>
              <a:t>一个</a:t>
            </a:r>
            <a:r>
              <a:rPr lang="en-US" altLang="zh-CN" sz="2400" dirty="0"/>
              <a:t>package</a:t>
            </a:r>
            <a:r>
              <a:rPr lang="zh-CN" altLang="en-US" sz="2400" dirty="0"/>
              <a:t>，即一个存储介质芯片包含了多个</a:t>
            </a:r>
            <a:r>
              <a:rPr lang="en-US" altLang="zh-CN" sz="2400" dirty="0"/>
              <a:t>Die</a:t>
            </a:r>
          </a:p>
          <a:p>
            <a:r>
              <a:rPr lang="en-US" altLang="zh-CN" sz="2400" dirty="0"/>
              <a:t>1</a:t>
            </a:r>
            <a:r>
              <a:rPr lang="zh-CN" altLang="en-US" sz="2400" dirty="0"/>
              <a:t> </a:t>
            </a:r>
            <a:r>
              <a:rPr lang="en-US" altLang="zh-CN" sz="2400" dirty="0"/>
              <a:t>package</a:t>
            </a:r>
            <a:r>
              <a:rPr lang="zh-CN" altLang="en-US" sz="2400" dirty="0"/>
              <a:t> 包含多个</a:t>
            </a:r>
            <a:r>
              <a:rPr lang="en-US" altLang="zh-CN" sz="2400" dirty="0"/>
              <a:t>Die</a:t>
            </a:r>
            <a:r>
              <a:rPr lang="zh-CN" altLang="en-US" sz="2400" dirty="0"/>
              <a:t> （典型</a:t>
            </a:r>
            <a:r>
              <a:rPr lang="en-US" altLang="zh-CN" sz="2400" dirty="0"/>
              <a:t>1</a:t>
            </a:r>
            <a:r>
              <a:rPr lang="zh-CN" altLang="en-US" sz="2400" dirty="0"/>
              <a:t>，</a:t>
            </a:r>
            <a:r>
              <a:rPr lang="en-US" altLang="zh-CN" sz="2400" dirty="0"/>
              <a:t>2</a:t>
            </a:r>
            <a:r>
              <a:rPr lang="zh-CN" altLang="en-US" sz="2400" dirty="0"/>
              <a:t>，</a:t>
            </a:r>
            <a:r>
              <a:rPr lang="en-US" altLang="zh-CN" sz="2400" dirty="0"/>
              <a:t>4</a:t>
            </a:r>
            <a:r>
              <a:rPr lang="zh-CN" altLang="en-US" sz="2400" dirty="0"/>
              <a:t>个） ，一个</a:t>
            </a:r>
            <a:r>
              <a:rPr lang="en-US" altLang="zh-CN" sz="2400" dirty="0"/>
              <a:t>Die</a:t>
            </a:r>
            <a:r>
              <a:rPr lang="zh-CN" altLang="en-US" sz="2400" dirty="0"/>
              <a:t>包含</a:t>
            </a:r>
            <a:r>
              <a:rPr lang="en-US" altLang="zh-CN" sz="2400" dirty="0"/>
              <a:t>1</a:t>
            </a:r>
            <a:r>
              <a:rPr lang="zh-CN" altLang="en-US" sz="2400" dirty="0"/>
              <a:t>个或者</a:t>
            </a:r>
            <a:r>
              <a:rPr lang="en-US" altLang="zh-CN" sz="2400" dirty="0"/>
              <a:t>2</a:t>
            </a:r>
            <a:r>
              <a:rPr lang="zh-CN" altLang="en-US" sz="2400" dirty="0"/>
              <a:t>个</a:t>
            </a:r>
            <a:r>
              <a:rPr lang="en-US" altLang="zh-CN" sz="2400" dirty="0"/>
              <a:t>plane</a:t>
            </a:r>
            <a:r>
              <a:rPr lang="zh-CN" altLang="en-US" sz="2400" dirty="0"/>
              <a:t>，可并行操作，每一个</a:t>
            </a:r>
            <a:r>
              <a:rPr lang="en-US" altLang="zh-CN" sz="2400" dirty="0"/>
              <a:t>plane</a:t>
            </a:r>
            <a:r>
              <a:rPr lang="zh-CN" altLang="en-US" sz="2400" dirty="0"/>
              <a:t>包含多个</a:t>
            </a:r>
            <a:r>
              <a:rPr lang="en-US" altLang="zh-CN" sz="2400" dirty="0"/>
              <a:t>block</a:t>
            </a:r>
            <a:r>
              <a:rPr lang="zh-CN" altLang="en-US" sz="2400" dirty="0"/>
              <a:t>，</a:t>
            </a:r>
            <a:r>
              <a:rPr lang="en-US" altLang="zh-CN" sz="2400" dirty="0"/>
              <a:t>block</a:t>
            </a:r>
            <a:r>
              <a:rPr lang="zh-CN" altLang="en-US" sz="2400" dirty="0"/>
              <a:t>是最小的擦除单位，每一个</a:t>
            </a:r>
            <a:r>
              <a:rPr lang="en-US" altLang="zh-CN" sz="2400" dirty="0"/>
              <a:t>block</a:t>
            </a:r>
            <a:r>
              <a:rPr lang="zh-CN" altLang="en-US" sz="2400" dirty="0"/>
              <a:t>里面有多个页，页是最小的读写单位</a:t>
            </a:r>
            <a:endParaRPr lang="en-US" sz="2400" dirty="0"/>
          </a:p>
        </p:txBody>
      </p:sp>
      <p:sp>
        <p:nvSpPr>
          <p:cNvPr id="4" name="Slide Number Placeholder 3">
            <a:extLst>
              <a:ext uri="{FF2B5EF4-FFF2-40B4-BE49-F238E27FC236}">
                <a16:creationId xmlns:a16="http://schemas.microsoft.com/office/drawing/2014/main" id="{DB97E144-89E3-1C40-8FFD-FC0FA876555D}"/>
              </a:ext>
            </a:extLst>
          </p:cNvPr>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50</a:t>
            </a:fld>
            <a:endParaRPr lang="zh-CN" altLang="en-US" dirty="0">
              <a:solidFill>
                <a:srgbClr val="1F497D"/>
              </a:solidFill>
            </a:endParaRPr>
          </a:p>
        </p:txBody>
      </p:sp>
      <p:pic>
        <p:nvPicPr>
          <p:cNvPr id="5" name="Picture 4">
            <a:extLst>
              <a:ext uri="{FF2B5EF4-FFF2-40B4-BE49-F238E27FC236}">
                <a16:creationId xmlns:a16="http://schemas.microsoft.com/office/drawing/2014/main" id="{0FAA3C3F-36FB-9E45-8BA1-497C09B89261}"/>
              </a:ext>
            </a:extLst>
          </p:cNvPr>
          <p:cNvPicPr>
            <a:picLocks noChangeAspect="1"/>
          </p:cNvPicPr>
          <p:nvPr/>
        </p:nvPicPr>
        <p:blipFill>
          <a:blip r:embed="rId2"/>
          <a:stretch>
            <a:fillRect/>
          </a:stretch>
        </p:blipFill>
        <p:spPr>
          <a:xfrm>
            <a:off x="4366320" y="1143000"/>
            <a:ext cx="4320480" cy="3166020"/>
          </a:xfrm>
          <a:prstGeom prst="rect">
            <a:avLst/>
          </a:prstGeom>
        </p:spPr>
      </p:pic>
      <p:sp>
        <p:nvSpPr>
          <p:cNvPr id="6" name="文本占位符 2">
            <a:extLst>
              <a:ext uri="{FF2B5EF4-FFF2-40B4-BE49-F238E27FC236}">
                <a16:creationId xmlns:a16="http://schemas.microsoft.com/office/drawing/2014/main" id="{D6E23922-A5FA-B841-8A6B-D4152923EE47}"/>
              </a:ext>
            </a:extLst>
          </p:cNvPr>
          <p:cNvSpPr txBox="1">
            <a:spLocks/>
          </p:cNvSpPr>
          <p:nvPr/>
        </p:nvSpPr>
        <p:spPr bwMode="auto">
          <a:xfrm>
            <a:off x="4353744" y="4311454"/>
            <a:ext cx="4415273" cy="1847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73050" indent="-273050" algn="l" defTabSz="0" rtl="0" eaLnBrk="0" fontAlgn="base" hangingPunct="0">
              <a:spcBef>
                <a:spcPts val="600"/>
              </a:spcBef>
              <a:spcAft>
                <a:spcPct val="0"/>
              </a:spcAft>
              <a:buClr>
                <a:schemeClr val="accent1"/>
              </a:buClr>
              <a:buSzPct val="76000"/>
              <a:buFont typeface="Wingdings 3" charset="0"/>
              <a:buChar char=""/>
              <a:defRPr kumimoji="1" sz="2600">
                <a:solidFill>
                  <a:schemeClr val="tx1"/>
                </a:solidFill>
                <a:latin typeface="+mn-lt"/>
                <a:ea typeface="+mn-ea"/>
                <a:cs typeface="微软雅黑" charset="0"/>
                <a:sym typeface="Times New Roman" charset="0"/>
              </a:defRPr>
            </a:lvl1pPr>
            <a:lvl2pPr marL="547688" indent="-271463" algn="l" defTabSz="0" rtl="0" eaLnBrk="0" fontAlgn="base" hangingPunct="0">
              <a:spcBef>
                <a:spcPts val="500"/>
              </a:spcBef>
              <a:spcAft>
                <a:spcPct val="0"/>
              </a:spcAft>
              <a:buClr>
                <a:schemeClr val="accent2"/>
              </a:buClr>
              <a:buSzPct val="76000"/>
              <a:buFont typeface="Wingdings 3" charset="0"/>
              <a:buChar char=""/>
              <a:defRPr kumimoji="1" sz="2300">
                <a:solidFill>
                  <a:schemeClr val="tx2"/>
                </a:solidFill>
                <a:latin typeface="+mn-lt"/>
                <a:ea typeface="+mn-ea"/>
                <a:cs typeface="微软雅黑" charset="0"/>
                <a:sym typeface="Times New Roman" charset="0"/>
              </a:defRPr>
            </a:lvl2pPr>
            <a:lvl3pPr marL="822325" indent="-228600" algn="l" defTabSz="0" rtl="0" eaLnBrk="0" fontAlgn="base" hangingPunct="0">
              <a:spcBef>
                <a:spcPts val="500"/>
              </a:spcBef>
              <a:spcAft>
                <a:spcPct val="0"/>
              </a:spcAft>
              <a:buClr>
                <a:srgbClr val="BCBCBC"/>
              </a:buClr>
              <a:buSzPct val="76000"/>
              <a:buFont typeface="Wingdings 3" charset="0"/>
              <a:buChar char=""/>
              <a:defRPr kumimoji="1" sz="2000">
                <a:solidFill>
                  <a:schemeClr val="tx1"/>
                </a:solidFill>
                <a:latin typeface="+mn-lt"/>
                <a:ea typeface="+mn-ea"/>
                <a:cs typeface="微软雅黑" charset="0"/>
                <a:sym typeface="Times New Roman" charset="0"/>
              </a:defRPr>
            </a:lvl3pPr>
            <a:lvl4pPr marL="1096963" indent="-227013" algn="l" defTabSz="0" rtl="0" eaLnBrk="0" fontAlgn="base" hangingPunct="0">
              <a:spcBef>
                <a:spcPts val="400"/>
              </a:spcBef>
              <a:spcAft>
                <a:spcPct val="0"/>
              </a:spcAft>
              <a:buClr>
                <a:srgbClr val="8BA2B4"/>
              </a:buClr>
              <a:buSzPct val="70000"/>
              <a:buFont typeface="Wingdings" charset="0"/>
              <a:buChar char=""/>
              <a:defRPr kumimoji="1" sz="2000">
                <a:solidFill>
                  <a:schemeClr val="tx1"/>
                </a:solidFill>
                <a:latin typeface="+mn-lt"/>
                <a:ea typeface="+mn-ea"/>
                <a:cs typeface="微软雅黑" charset="0"/>
                <a:sym typeface="Times New Roman" charset="0"/>
              </a:defRPr>
            </a:lvl4pPr>
            <a:lvl5pPr marL="1371600" indent="-228600" algn="l" defTabSz="0" rtl="0" eaLnBrk="0" fontAlgn="base" hangingPunct="0">
              <a:spcBef>
                <a:spcPts val="300"/>
              </a:spcBef>
              <a:spcAft>
                <a:spcPct val="0"/>
              </a:spcAft>
              <a:buClr>
                <a:schemeClr val="accent2"/>
              </a:buClr>
              <a:buSzPct val="70000"/>
              <a:buFont typeface="Wingdings" charset="0"/>
              <a:buChar char=""/>
              <a:defRPr kumimoji="1" sz="1600">
                <a:solidFill>
                  <a:schemeClr val="tx1"/>
                </a:solidFill>
                <a:latin typeface="+mn-lt"/>
                <a:ea typeface="+mn-ea"/>
                <a:cs typeface="微软雅黑" charset="0"/>
                <a:sym typeface="Times New Roman" charset="0"/>
              </a:defRPr>
            </a:lvl5pPr>
            <a:lvl6pPr marL="18288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6pPr>
            <a:lvl7pPr marL="22860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7pPr>
            <a:lvl8pPr marL="27432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8pPr>
            <a:lvl9pPr marL="32004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9pPr>
          </a:lstStyle>
          <a:p>
            <a:r>
              <a:rPr lang="zh-CN" altLang="en-US" sz="1800" kern="0" dirty="0"/>
              <a:t>闪存页 </a:t>
            </a:r>
            <a:r>
              <a:rPr lang="en-US" altLang="zh-CN" sz="1800" kern="0" dirty="0"/>
              <a:t>– </a:t>
            </a:r>
            <a:r>
              <a:rPr lang="zh-CN" altLang="en-US" sz="1800" kern="0" dirty="0"/>
              <a:t>读写粒度</a:t>
            </a:r>
            <a:endParaRPr lang="en-US" altLang="zh-CN" sz="1800" kern="0" dirty="0"/>
          </a:p>
          <a:p>
            <a:pPr lvl="1"/>
            <a:r>
              <a:rPr lang="en-US" altLang="zh-CN" sz="1600" kern="0" dirty="0"/>
              <a:t>E.g., 4KB</a:t>
            </a:r>
            <a:r>
              <a:rPr lang="zh-CN" altLang="en-US" sz="1600" kern="0" dirty="0"/>
              <a:t>，</a:t>
            </a:r>
            <a:r>
              <a:rPr lang="en-US" altLang="zh-CN" sz="1600" kern="0" dirty="0"/>
              <a:t>8KB</a:t>
            </a:r>
            <a:r>
              <a:rPr lang="zh-CN" altLang="en-US" sz="1600" kern="0" dirty="0"/>
              <a:t>，</a:t>
            </a:r>
            <a:r>
              <a:rPr lang="en-US" altLang="zh-CN" sz="1600" kern="0" dirty="0"/>
              <a:t>16KB</a:t>
            </a:r>
          </a:p>
          <a:p>
            <a:pPr lvl="1"/>
            <a:r>
              <a:rPr lang="en-US" altLang="zh-CN" sz="1600" kern="0" dirty="0"/>
              <a:t>us</a:t>
            </a:r>
            <a:r>
              <a:rPr lang="zh-CN" altLang="en-US" sz="1600" kern="0" dirty="0"/>
              <a:t>延迟</a:t>
            </a:r>
            <a:endParaRPr lang="en-US" altLang="zh-CN" sz="1600" kern="0" dirty="0"/>
          </a:p>
          <a:p>
            <a:endParaRPr lang="en-US" altLang="zh-CN" sz="1800" kern="0" dirty="0"/>
          </a:p>
          <a:p>
            <a:r>
              <a:rPr lang="zh-CN" altLang="en-US" sz="1800" kern="0" dirty="0"/>
              <a:t>闪存块 </a:t>
            </a:r>
            <a:r>
              <a:rPr lang="en-US" altLang="zh-CN" sz="1800" kern="0" dirty="0"/>
              <a:t>– </a:t>
            </a:r>
            <a:r>
              <a:rPr lang="zh-CN" altLang="en-US" sz="1800" kern="0" dirty="0"/>
              <a:t>擦除粒度</a:t>
            </a:r>
            <a:endParaRPr lang="en-US" altLang="zh-CN" sz="1800" kern="0" dirty="0"/>
          </a:p>
          <a:p>
            <a:pPr lvl="1"/>
            <a:r>
              <a:rPr lang="en-US" altLang="zh-CN" sz="1600" kern="0" dirty="0"/>
              <a:t>E.g., 2MB</a:t>
            </a:r>
            <a:r>
              <a:rPr lang="zh-CN" altLang="en-US" sz="1600" kern="0" dirty="0"/>
              <a:t>，</a:t>
            </a:r>
            <a:r>
              <a:rPr lang="en-US" altLang="zh-CN" sz="1600" kern="0" dirty="0"/>
              <a:t>4MB</a:t>
            </a:r>
            <a:r>
              <a:rPr lang="zh-CN" altLang="en-US" sz="1600" kern="0" dirty="0"/>
              <a:t>，</a:t>
            </a:r>
            <a:r>
              <a:rPr lang="en-US" altLang="zh-CN" sz="1600" kern="0" dirty="0"/>
              <a:t>8MB</a:t>
            </a:r>
          </a:p>
          <a:p>
            <a:pPr lvl="1"/>
            <a:r>
              <a:rPr lang="en-US" altLang="zh-CN" sz="1600" kern="0" dirty="0" err="1"/>
              <a:t>ms</a:t>
            </a:r>
            <a:r>
              <a:rPr lang="zh-CN" altLang="en-US" sz="1600" kern="0" dirty="0"/>
              <a:t>延迟</a:t>
            </a:r>
          </a:p>
        </p:txBody>
      </p:sp>
    </p:spTree>
    <p:extLst>
      <p:ext uri="{BB962C8B-B14F-4D97-AF65-F5344CB8AC3E}">
        <p14:creationId xmlns:p14="http://schemas.microsoft.com/office/powerpoint/2010/main" val="965824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17C42-127E-124C-9354-2DCBD6BCC4AA}"/>
              </a:ext>
            </a:extLst>
          </p:cNvPr>
          <p:cNvSpPr>
            <a:spLocks noGrp="1"/>
          </p:cNvSpPr>
          <p:nvPr>
            <p:ph type="title"/>
          </p:nvPr>
        </p:nvSpPr>
        <p:spPr/>
        <p:txBody>
          <a:bodyPr/>
          <a:lstStyle/>
          <a:p>
            <a:r>
              <a:rPr lang="en-US" dirty="0"/>
              <a:t>SSD</a:t>
            </a:r>
            <a:r>
              <a:rPr lang="zh-CN" altLang="en-US" dirty="0"/>
              <a:t>的写入</a:t>
            </a:r>
            <a:endParaRPr lang="en-US" dirty="0"/>
          </a:p>
        </p:txBody>
      </p:sp>
      <p:sp>
        <p:nvSpPr>
          <p:cNvPr id="3" name="Content Placeholder 2">
            <a:extLst>
              <a:ext uri="{FF2B5EF4-FFF2-40B4-BE49-F238E27FC236}">
                <a16:creationId xmlns:a16="http://schemas.microsoft.com/office/drawing/2014/main" id="{F498EB9A-BC7B-1C49-B36C-B6C1F74E49C9}"/>
              </a:ext>
            </a:extLst>
          </p:cNvPr>
          <p:cNvSpPr>
            <a:spLocks noGrp="1"/>
          </p:cNvSpPr>
          <p:nvPr>
            <p:ph idx="1"/>
          </p:nvPr>
        </p:nvSpPr>
        <p:spPr>
          <a:xfrm>
            <a:off x="457200" y="2394282"/>
            <a:ext cx="8229600" cy="3735056"/>
          </a:xfrm>
        </p:spPr>
        <p:txBody>
          <a:bodyPr/>
          <a:lstStyle/>
          <a:p>
            <a:r>
              <a:rPr lang="zh-CN" altLang="en-US" dirty="0"/>
              <a:t>与磁盘不一样，不会写入到原来的</a:t>
            </a:r>
            <a:r>
              <a:rPr lang="en-US" altLang="zh-CN" dirty="0"/>
              <a:t>page</a:t>
            </a:r>
            <a:r>
              <a:rPr lang="zh-CN" altLang="en-US" dirty="0"/>
              <a:t>，写入之前需要进行擦除操作</a:t>
            </a:r>
            <a:endParaRPr lang="en-US" altLang="zh-CN" dirty="0"/>
          </a:p>
          <a:p>
            <a:r>
              <a:rPr lang="zh-CN" altLang="en-US" dirty="0"/>
              <a:t>写入的时候不会在原来的</a:t>
            </a:r>
            <a:r>
              <a:rPr lang="en-US" altLang="zh-CN" dirty="0"/>
              <a:t>page</a:t>
            </a:r>
            <a:r>
              <a:rPr lang="zh-CN" altLang="en-US" dirty="0"/>
              <a:t>中写入，会在一个新的页面（可以在同一个块，也可以在不同的块，可能不同的</a:t>
            </a:r>
            <a:r>
              <a:rPr lang="en-US" altLang="zh-CN" dirty="0"/>
              <a:t>plane</a:t>
            </a:r>
            <a:r>
              <a:rPr lang="zh-CN" altLang="en-US" dirty="0"/>
              <a:t>，甚至不同的</a:t>
            </a:r>
            <a:r>
              <a:rPr lang="en-US" altLang="zh-CN" dirty="0"/>
              <a:t>die</a:t>
            </a:r>
            <a:r>
              <a:rPr lang="zh-CN" altLang="en-US" dirty="0"/>
              <a:t>上面）</a:t>
            </a:r>
            <a:endParaRPr lang="en-US" altLang="zh-CN" dirty="0"/>
          </a:p>
          <a:p>
            <a:r>
              <a:rPr lang="zh-CN" altLang="en-US" dirty="0"/>
              <a:t>这样，需要维护上层管理软件的逻辑地址和底层的物理地址之间的映射关系</a:t>
            </a:r>
            <a:endParaRPr lang="en-US" altLang="zh-CN" dirty="0"/>
          </a:p>
          <a:p>
            <a:r>
              <a:rPr lang="zh-CN" altLang="en-US" dirty="0"/>
              <a:t>这个工作交给</a:t>
            </a:r>
            <a:r>
              <a:rPr lang="en-US" altLang="zh-CN" dirty="0"/>
              <a:t>FTL</a:t>
            </a:r>
            <a:r>
              <a:rPr lang="zh-CN" altLang="en-US" dirty="0"/>
              <a:t>层来完成</a:t>
            </a:r>
            <a:endParaRPr lang="en-US" dirty="0"/>
          </a:p>
        </p:txBody>
      </p:sp>
      <p:sp>
        <p:nvSpPr>
          <p:cNvPr id="4" name="Slide Number Placeholder 3">
            <a:extLst>
              <a:ext uri="{FF2B5EF4-FFF2-40B4-BE49-F238E27FC236}">
                <a16:creationId xmlns:a16="http://schemas.microsoft.com/office/drawing/2014/main" id="{AA6D6840-820A-C644-8059-A473354DDDFF}"/>
              </a:ext>
            </a:extLst>
          </p:cNvPr>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51</a:t>
            </a:fld>
            <a:endParaRPr lang="zh-CN" altLang="en-US">
              <a:solidFill>
                <a:srgbClr val="1F497D"/>
              </a:solidFill>
            </a:endParaRPr>
          </a:p>
        </p:txBody>
      </p:sp>
      <p:pic>
        <p:nvPicPr>
          <p:cNvPr id="5" name="Picture 4">
            <a:extLst>
              <a:ext uri="{FF2B5EF4-FFF2-40B4-BE49-F238E27FC236}">
                <a16:creationId xmlns:a16="http://schemas.microsoft.com/office/drawing/2014/main" id="{EC617666-071B-C74F-A6D3-2BA72A809783}"/>
              </a:ext>
            </a:extLst>
          </p:cNvPr>
          <p:cNvPicPr>
            <a:picLocks noChangeAspect="1"/>
          </p:cNvPicPr>
          <p:nvPr/>
        </p:nvPicPr>
        <p:blipFill>
          <a:blip r:embed="rId2"/>
          <a:stretch>
            <a:fillRect/>
          </a:stretch>
        </p:blipFill>
        <p:spPr>
          <a:xfrm>
            <a:off x="4067944" y="301791"/>
            <a:ext cx="4089400" cy="1943100"/>
          </a:xfrm>
          <a:prstGeom prst="rect">
            <a:avLst/>
          </a:prstGeom>
        </p:spPr>
      </p:pic>
    </p:spTree>
    <p:extLst>
      <p:ext uri="{BB962C8B-B14F-4D97-AF65-F5344CB8AC3E}">
        <p14:creationId xmlns:p14="http://schemas.microsoft.com/office/powerpoint/2010/main" val="26577393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07B01-8A91-A044-91AE-9D2EF5CE42CC}"/>
              </a:ext>
            </a:extLst>
          </p:cNvPr>
          <p:cNvSpPr>
            <a:spLocks noGrp="1"/>
          </p:cNvSpPr>
          <p:nvPr>
            <p:ph type="title"/>
          </p:nvPr>
        </p:nvSpPr>
        <p:spPr/>
        <p:txBody>
          <a:bodyPr/>
          <a:lstStyle/>
          <a:p>
            <a:r>
              <a:rPr lang="en-US" dirty="0"/>
              <a:t>SSD</a:t>
            </a:r>
            <a:r>
              <a:rPr lang="zh-CN" altLang="en-US" dirty="0"/>
              <a:t>的地址转换</a:t>
            </a:r>
            <a:r>
              <a:rPr lang="en-US" altLang="zh-CN" dirty="0"/>
              <a:t>FTL</a:t>
            </a:r>
            <a:endParaRPr lang="en-US" dirty="0"/>
          </a:p>
        </p:txBody>
      </p:sp>
      <p:sp>
        <p:nvSpPr>
          <p:cNvPr id="3" name="Content Placeholder 2">
            <a:extLst>
              <a:ext uri="{FF2B5EF4-FFF2-40B4-BE49-F238E27FC236}">
                <a16:creationId xmlns:a16="http://schemas.microsoft.com/office/drawing/2014/main" id="{46C02ED8-0D12-6245-9B0B-97DAF256BD4E}"/>
              </a:ext>
            </a:extLst>
          </p:cNvPr>
          <p:cNvSpPr>
            <a:spLocks noGrp="1"/>
          </p:cNvSpPr>
          <p:nvPr>
            <p:ph idx="1"/>
          </p:nvPr>
        </p:nvSpPr>
        <p:spPr>
          <a:xfrm>
            <a:off x="457200" y="1219200"/>
            <a:ext cx="4546848" cy="4910138"/>
          </a:xfrm>
        </p:spPr>
        <p:txBody>
          <a:bodyPr/>
          <a:lstStyle/>
          <a:p>
            <a:r>
              <a:rPr lang="en-US" altLang="zh-CN" dirty="0"/>
              <a:t>FTL</a:t>
            </a:r>
            <a:r>
              <a:rPr lang="zh-CN" altLang="en-US" dirty="0"/>
              <a:t>：</a:t>
            </a:r>
            <a:r>
              <a:rPr lang="en-US" altLang="zh-CN" dirty="0"/>
              <a:t>Flash</a:t>
            </a:r>
            <a:r>
              <a:rPr lang="zh-CN" altLang="en-US" dirty="0"/>
              <a:t> </a:t>
            </a:r>
            <a:r>
              <a:rPr lang="en-US" altLang="zh-CN" dirty="0"/>
              <a:t>Translation</a:t>
            </a:r>
            <a:r>
              <a:rPr lang="zh-CN" altLang="en-US" dirty="0"/>
              <a:t> </a:t>
            </a:r>
            <a:r>
              <a:rPr lang="en-US" altLang="zh-CN" dirty="0"/>
              <a:t>Layer</a:t>
            </a:r>
            <a:r>
              <a:rPr lang="zh-CN" altLang="en-US" dirty="0"/>
              <a:t>，做逻辑地址到物理地址的翻译</a:t>
            </a:r>
            <a:endParaRPr lang="en-US" altLang="zh-CN" dirty="0"/>
          </a:p>
          <a:p>
            <a:r>
              <a:rPr lang="zh-CN" altLang="en-US" dirty="0"/>
              <a:t>除了做地址转换，</a:t>
            </a:r>
            <a:r>
              <a:rPr lang="en-US" altLang="zh-CN" dirty="0"/>
              <a:t>FTL</a:t>
            </a:r>
            <a:r>
              <a:rPr lang="zh-CN" altLang="en-US" dirty="0"/>
              <a:t>还帮助完成磨损均衡</a:t>
            </a:r>
            <a:endParaRPr lang="en-US" altLang="zh-CN" dirty="0"/>
          </a:p>
          <a:p>
            <a:r>
              <a:rPr lang="zh-CN" altLang="en-US" dirty="0"/>
              <a:t>写入之前必须要进行擦除，但是每一个块的擦除的次数有限</a:t>
            </a:r>
            <a:endParaRPr lang="en-US" altLang="zh-CN" dirty="0"/>
          </a:p>
          <a:p>
            <a:r>
              <a:rPr lang="zh-CN" altLang="en-US" dirty="0"/>
              <a:t>写入的时候需要挑选位于擦除次数最少的块中的页面，完成磨损均衡</a:t>
            </a:r>
            <a:endParaRPr lang="en-US" dirty="0"/>
          </a:p>
        </p:txBody>
      </p:sp>
      <p:sp>
        <p:nvSpPr>
          <p:cNvPr id="4" name="Slide Number Placeholder 3">
            <a:extLst>
              <a:ext uri="{FF2B5EF4-FFF2-40B4-BE49-F238E27FC236}">
                <a16:creationId xmlns:a16="http://schemas.microsoft.com/office/drawing/2014/main" id="{197383DE-C189-1541-B2B6-2E41017ECFE0}"/>
              </a:ext>
            </a:extLst>
          </p:cNvPr>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52</a:t>
            </a:fld>
            <a:endParaRPr lang="zh-CN" altLang="en-US">
              <a:solidFill>
                <a:srgbClr val="1F497D"/>
              </a:solidFill>
            </a:endParaRPr>
          </a:p>
        </p:txBody>
      </p:sp>
      <p:pic>
        <p:nvPicPr>
          <p:cNvPr id="5" name="Picture 4">
            <a:extLst>
              <a:ext uri="{FF2B5EF4-FFF2-40B4-BE49-F238E27FC236}">
                <a16:creationId xmlns:a16="http://schemas.microsoft.com/office/drawing/2014/main" id="{FE0E5DD0-10A3-BC4A-A6FE-3003F02F5FCB}"/>
              </a:ext>
            </a:extLst>
          </p:cNvPr>
          <p:cNvPicPr>
            <a:picLocks noChangeAspect="1"/>
          </p:cNvPicPr>
          <p:nvPr/>
        </p:nvPicPr>
        <p:blipFill>
          <a:blip r:embed="rId2"/>
          <a:stretch>
            <a:fillRect/>
          </a:stretch>
        </p:blipFill>
        <p:spPr>
          <a:xfrm>
            <a:off x="4932040" y="1623070"/>
            <a:ext cx="4118788" cy="3611860"/>
          </a:xfrm>
          <a:prstGeom prst="rect">
            <a:avLst/>
          </a:prstGeom>
        </p:spPr>
      </p:pic>
    </p:spTree>
    <p:extLst>
      <p:ext uri="{BB962C8B-B14F-4D97-AF65-F5344CB8AC3E}">
        <p14:creationId xmlns:p14="http://schemas.microsoft.com/office/powerpoint/2010/main" val="3224523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AFF5A-C042-0D49-9303-8B356B70EBB3}"/>
              </a:ext>
            </a:extLst>
          </p:cNvPr>
          <p:cNvSpPr>
            <a:spLocks noGrp="1"/>
          </p:cNvSpPr>
          <p:nvPr>
            <p:ph type="title"/>
          </p:nvPr>
        </p:nvSpPr>
        <p:spPr/>
        <p:txBody>
          <a:bodyPr/>
          <a:lstStyle/>
          <a:p>
            <a:r>
              <a:rPr lang="en-US" altLang="zh-CN" dirty="0"/>
              <a:t>SSD</a:t>
            </a:r>
            <a:r>
              <a:rPr lang="zh-CN" altLang="en-US" dirty="0"/>
              <a:t>上的垃圾搜集（</a:t>
            </a:r>
            <a:r>
              <a:rPr lang="en-US" altLang="zh-CN" dirty="0"/>
              <a:t>1</a:t>
            </a:r>
            <a:r>
              <a:rPr lang="zh-CN" altLang="en-US" dirty="0"/>
              <a:t>）</a:t>
            </a:r>
            <a:endParaRPr lang="en-US" dirty="0"/>
          </a:p>
        </p:txBody>
      </p:sp>
      <p:sp>
        <p:nvSpPr>
          <p:cNvPr id="3" name="Content Placeholder 2">
            <a:extLst>
              <a:ext uri="{FF2B5EF4-FFF2-40B4-BE49-F238E27FC236}">
                <a16:creationId xmlns:a16="http://schemas.microsoft.com/office/drawing/2014/main" id="{EE669F57-3798-4E48-93FC-1CB46E26755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347F6DA-77FE-CC4A-A237-C1828E74AAEC}"/>
              </a:ext>
            </a:extLst>
          </p:cNvPr>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53</a:t>
            </a:fld>
            <a:endParaRPr lang="zh-CN" altLang="en-US">
              <a:solidFill>
                <a:srgbClr val="1F497D"/>
              </a:solidFill>
            </a:endParaRPr>
          </a:p>
        </p:txBody>
      </p:sp>
      <p:pic>
        <p:nvPicPr>
          <p:cNvPr id="5" name="Picture 2">
            <a:extLst>
              <a:ext uri="{FF2B5EF4-FFF2-40B4-BE49-F238E27FC236}">
                <a16:creationId xmlns:a16="http://schemas.microsoft.com/office/drawing/2014/main" id="{705F7E57-241E-6843-9AE7-7E71402B31BB}"/>
              </a:ext>
            </a:extLst>
          </p:cNvPr>
          <p:cNvPicPr>
            <a:picLocks noChangeAspect="1" noChangeArrowheads="1"/>
          </p:cNvPicPr>
          <p:nvPr/>
        </p:nvPicPr>
        <p:blipFill>
          <a:blip r:embed="rId2"/>
          <a:srcRect/>
          <a:stretch>
            <a:fillRect/>
          </a:stretch>
        </p:blipFill>
        <p:spPr bwMode="auto">
          <a:xfrm>
            <a:off x="457200" y="1234413"/>
            <a:ext cx="8229600" cy="4022481"/>
          </a:xfrm>
          <a:prstGeom prst="rect">
            <a:avLst/>
          </a:prstGeom>
          <a:noFill/>
          <a:ln w="9525">
            <a:noFill/>
            <a:miter lim="800000"/>
            <a:headEnd/>
            <a:tailEnd/>
          </a:ln>
          <a:effectLst/>
        </p:spPr>
      </p:pic>
    </p:spTree>
    <p:extLst>
      <p:ext uri="{BB962C8B-B14F-4D97-AF65-F5344CB8AC3E}">
        <p14:creationId xmlns:p14="http://schemas.microsoft.com/office/powerpoint/2010/main" val="14874294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38343-F1CC-644F-B28A-DC8076D2532E}"/>
              </a:ext>
            </a:extLst>
          </p:cNvPr>
          <p:cNvSpPr>
            <a:spLocks noGrp="1"/>
          </p:cNvSpPr>
          <p:nvPr>
            <p:ph type="title"/>
          </p:nvPr>
        </p:nvSpPr>
        <p:spPr/>
        <p:txBody>
          <a:bodyPr/>
          <a:lstStyle/>
          <a:p>
            <a:r>
              <a:rPr lang="en-US" dirty="0"/>
              <a:t>SSD</a:t>
            </a:r>
            <a:r>
              <a:rPr lang="zh-CN" altLang="en-US" dirty="0"/>
              <a:t>上的垃圾搜集（</a:t>
            </a:r>
            <a:r>
              <a:rPr lang="en-US" altLang="zh-CN" dirty="0"/>
              <a:t>2</a:t>
            </a:r>
            <a:r>
              <a:rPr lang="zh-CN" altLang="en-US" dirty="0"/>
              <a:t>）</a:t>
            </a:r>
            <a:endParaRPr lang="en-US" dirty="0"/>
          </a:p>
        </p:txBody>
      </p:sp>
      <p:sp>
        <p:nvSpPr>
          <p:cNvPr id="3" name="Content Placeholder 2">
            <a:extLst>
              <a:ext uri="{FF2B5EF4-FFF2-40B4-BE49-F238E27FC236}">
                <a16:creationId xmlns:a16="http://schemas.microsoft.com/office/drawing/2014/main" id="{C40F17A2-CBDE-204F-B021-95FD783EAE2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045BF52-1198-BE4F-AB26-42DE5A1149A0}"/>
              </a:ext>
            </a:extLst>
          </p:cNvPr>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54</a:t>
            </a:fld>
            <a:endParaRPr lang="zh-CN" altLang="en-US">
              <a:solidFill>
                <a:srgbClr val="1F497D"/>
              </a:solidFill>
            </a:endParaRPr>
          </a:p>
        </p:txBody>
      </p:sp>
      <p:pic>
        <p:nvPicPr>
          <p:cNvPr id="5" name="Picture 2">
            <a:extLst>
              <a:ext uri="{FF2B5EF4-FFF2-40B4-BE49-F238E27FC236}">
                <a16:creationId xmlns:a16="http://schemas.microsoft.com/office/drawing/2014/main" id="{67C38EB5-DAE4-7441-B841-1E57FDA85BE2}"/>
              </a:ext>
            </a:extLst>
          </p:cNvPr>
          <p:cNvPicPr>
            <a:picLocks noChangeAspect="1" noChangeArrowheads="1"/>
          </p:cNvPicPr>
          <p:nvPr/>
        </p:nvPicPr>
        <p:blipFill>
          <a:blip r:embed="rId2"/>
          <a:srcRect/>
          <a:stretch>
            <a:fillRect/>
          </a:stretch>
        </p:blipFill>
        <p:spPr bwMode="auto">
          <a:xfrm>
            <a:off x="445368" y="1245975"/>
            <a:ext cx="8223993" cy="3767201"/>
          </a:xfrm>
          <a:prstGeom prst="rect">
            <a:avLst/>
          </a:prstGeom>
          <a:noFill/>
          <a:ln w="9525">
            <a:noFill/>
            <a:miter lim="800000"/>
            <a:headEnd/>
            <a:tailEnd/>
          </a:ln>
          <a:effectLst/>
        </p:spPr>
      </p:pic>
    </p:spTree>
    <p:extLst>
      <p:ext uri="{BB962C8B-B14F-4D97-AF65-F5344CB8AC3E}">
        <p14:creationId xmlns:p14="http://schemas.microsoft.com/office/powerpoint/2010/main" val="31410286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9F420-A2E0-A54A-952E-B39DFCC20D2B}"/>
              </a:ext>
            </a:extLst>
          </p:cNvPr>
          <p:cNvSpPr>
            <a:spLocks noGrp="1"/>
          </p:cNvSpPr>
          <p:nvPr>
            <p:ph type="title"/>
          </p:nvPr>
        </p:nvSpPr>
        <p:spPr/>
        <p:txBody>
          <a:bodyPr/>
          <a:lstStyle/>
          <a:p>
            <a:r>
              <a:rPr lang="en-US" altLang="zh-CN" dirty="0"/>
              <a:t>SSD</a:t>
            </a:r>
            <a:r>
              <a:rPr lang="zh-CN" altLang="en-US" dirty="0"/>
              <a:t>上的垃圾搜集（</a:t>
            </a:r>
            <a:r>
              <a:rPr lang="en-US" altLang="zh-CN" dirty="0"/>
              <a:t>3</a:t>
            </a:r>
            <a:r>
              <a:rPr lang="zh-CN" altLang="en-US" dirty="0"/>
              <a:t>）</a:t>
            </a:r>
            <a:endParaRPr lang="en-US" dirty="0"/>
          </a:p>
        </p:txBody>
      </p:sp>
      <p:sp>
        <p:nvSpPr>
          <p:cNvPr id="3" name="Content Placeholder 2">
            <a:extLst>
              <a:ext uri="{FF2B5EF4-FFF2-40B4-BE49-F238E27FC236}">
                <a16:creationId xmlns:a16="http://schemas.microsoft.com/office/drawing/2014/main" id="{D499E013-C93E-2A44-B342-0E23E439127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7771165-7ABE-554F-868D-4EEB42F376A2}"/>
              </a:ext>
            </a:extLst>
          </p:cNvPr>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55</a:t>
            </a:fld>
            <a:endParaRPr lang="zh-CN" altLang="en-US">
              <a:solidFill>
                <a:srgbClr val="1F497D"/>
              </a:solidFill>
            </a:endParaRPr>
          </a:p>
        </p:txBody>
      </p:sp>
      <p:pic>
        <p:nvPicPr>
          <p:cNvPr id="5" name="Picture 2">
            <a:extLst>
              <a:ext uri="{FF2B5EF4-FFF2-40B4-BE49-F238E27FC236}">
                <a16:creationId xmlns:a16="http://schemas.microsoft.com/office/drawing/2014/main" id="{E679D6FD-C4A6-A743-BB71-F344671F2A51}"/>
              </a:ext>
            </a:extLst>
          </p:cNvPr>
          <p:cNvPicPr>
            <a:picLocks noChangeAspect="1" noChangeArrowheads="1"/>
          </p:cNvPicPr>
          <p:nvPr/>
        </p:nvPicPr>
        <p:blipFill>
          <a:blip r:embed="rId2"/>
          <a:srcRect/>
          <a:stretch>
            <a:fillRect/>
          </a:stretch>
        </p:blipFill>
        <p:spPr bwMode="auto">
          <a:xfrm>
            <a:off x="457200" y="1219200"/>
            <a:ext cx="8229600" cy="4129392"/>
          </a:xfrm>
          <a:prstGeom prst="rect">
            <a:avLst/>
          </a:prstGeom>
          <a:noFill/>
          <a:ln w="9525">
            <a:noFill/>
            <a:miter lim="800000"/>
            <a:headEnd/>
            <a:tailEnd/>
          </a:ln>
          <a:effectLst/>
        </p:spPr>
      </p:pic>
    </p:spTree>
    <p:extLst>
      <p:ext uri="{BB962C8B-B14F-4D97-AF65-F5344CB8AC3E}">
        <p14:creationId xmlns:p14="http://schemas.microsoft.com/office/powerpoint/2010/main" val="31759057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0823E-D4EB-0148-83D0-EFA8C77FF016}"/>
              </a:ext>
            </a:extLst>
          </p:cNvPr>
          <p:cNvSpPr>
            <a:spLocks noGrp="1"/>
          </p:cNvSpPr>
          <p:nvPr>
            <p:ph type="title"/>
          </p:nvPr>
        </p:nvSpPr>
        <p:spPr/>
        <p:txBody>
          <a:bodyPr/>
          <a:lstStyle/>
          <a:p>
            <a:r>
              <a:rPr lang="zh-CN" altLang="en-US" dirty="0"/>
              <a:t>典型的</a:t>
            </a:r>
            <a:r>
              <a:rPr lang="en-US" altLang="zh-CN" dirty="0"/>
              <a:t>SSD</a:t>
            </a:r>
            <a:r>
              <a:rPr lang="zh-CN" altLang="en-US" dirty="0"/>
              <a:t>性能数据</a:t>
            </a:r>
            <a:endParaRPr lang="en-US" dirty="0"/>
          </a:p>
        </p:txBody>
      </p:sp>
      <p:sp>
        <p:nvSpPr>
          <p:cNvPr id="3" name="Content Placeholder 2">
            <a:extLst>
              <a:ext uri="{FF2B5EF4-FFF2-40B4-BE49-F238E27FC236}">
                <a16:creationId xmlns:a16="http://schemas.microsoft.com/office/drawing/2014/main" id="{429DFE90-1C72-904C-8F08-75DE9A118255}"/>
              </a:ext>
            </a:extLst>
          </p:cNvPr>
          <p:cNvSpPr>
            <a:spLocks noGrp="1"/>
          </p:cNvSpPr>
          <p:nvPr>
            <p:ph idx="1"/>
          </p:nvPr>
        </p:nvSpPr>
        <p:spPr/>
        <p:txBody>
          <a:bodyPr/>
          <a:lstStyle/>
          <a:p>
            <a:r>
              <a:rPr lang="zh-CN" altLang="en-US" dirty="0"/>
              <a:t>依据不同</a:t>
            </a:r>
            <a:r>
              <a:rPr lang="en-US" altLang="zh-CN" dirty="0"/>
              <a:t>SSD</a:t>
            </a:r>
            <a:r>
              <a:rPr lang="zh-CN" altLang="en-US" dirty="0"/>
              <a:t>的型号具有不同的性能数据</a:t>
            </a:r>
            <a:endParaRPr lang="en-US" altLang="zh-CN" dirty="0"/>
          </a:p>
          <a:p>
            <a:r>
              <a:rPr lang="zh-CN" altLang="en-US" dirty="0"/>
              <a:t>读数据的性能：</a:t>
            </a:r>
            <a:endParaRPr lang="en-US" altLang="zh-CN" dirty="0"/>
          </a:p>
          <a:p>
            <a:pPr lvl="1"/>
            <a:r>
              <a:rPr lang="en-US" altLang="zh-CN" dirty="0"/>
              <a:t>20-100</a:t>
            </a:r>
            <a:r>
              <a:rPr lang="zh-CN" altLang="en-US" dirty="0"/>
              <a:t>微秒的延迟</a:t>
            </a:r>
            <a:endParaRPr lang="en-US" altLang="zh-CN" dirty="0"/>
          </a:p>
          <a:p>
            <a:pPr lvl="1"/>
            <a:r>
              <a:rPr lang="en-US" altLang="zh-CN" dirty="0"/>
              <a:t>100-500MB/s</a:t>
            </a:r>
            <a:r>
              <a:rPr lang="zh-CN" altLang="en-US" dirty="0"/>
              <a:t>的带宽</a:t>
            </a:r>
            <a:endParaRPr lang="en-US" altLang="zh-CN" dirty="0"/>
          </a:p>
          <a:p>
            <a:r>
              <a:rPr lang="zh-CN" altLang="en-US" dirty="0"/>
              <a:t>擦除的性能：</a:t>
            </a:r>
            <a:endParaRPr lang="en-US" altLang="zh-CN" dirty="0"/>
          </a:p>
          <a:p>
            <a:pPr lvl="1"/>
            <a:r>
              <a:rPr lang="en-US" altLang="zh-CN" dirty="0"/>
              <a:t>2ms</a:t>
            </a:r>
            <a:r>
              <a:rPr lang="zh-CN" altLang="en-US" dirty="0"/>
              <a:t>，即毫秒级</a:t>
            </a:r>
            <a:endParaRPr lang="en-US" altLang="zh-CN" dirty="0"/>
          </a:p>
          <a:p>
            <a:r>
              <a:rPr lang="zh-CN" altLang="en-US" dirty="0"/>
              <a:t>写数据的性能：</a:t>
            </a:r>
            <a:endParaRPr lang="en-US" altLang="zh-CN" dirty="0"/>
          </a:p>
          <a:p>
            <a:pPr lvl="1"/>
            <a:r>
              <a:rPr lang="en-US" altLang="zh-CN" dirty="0"/>
              <a:t>200</a:t>
            </a:r>
            <a:r>
              <a:rPr lang="zh-CN" altLang="en-US" dirty="0"/>
              <a:t>微秒的延迟</a:t>
            </a:r>
            <a:endParaRPr lang="en-US" altLang="zh-CN" dirty="0"/>
          </a:p>
          <a:p>
            <a:pPr lvl="1"/>
            <a:r>
              <a:rPr lang="en-US" altLang="zh-CN" dirty="0"/>
              <a:t>100-200MB/s</a:t>
            </a:r>
            <a:r>
              <a:rPr lang="zh-CN" altLang="en-US" dirty="0"/>
              <a:t>的带宽</a:t>
            </a:r>
            <a:endParaRPr lang="en-US" dirty="0"/>
          </a:p>
        </p:txBody>
      </p:sp>
      <p:sp>
        <p:nvSpPr>
          <p:cNvPr id="4" name="Slide Number Placeholder 3">
            <a:extLst>
              <a:ext uri="{FF2B5EF4-FFF2-40B4-BE49-F238E27FC236}">
                <a16:creationId xmlns:a16="http://schemas.microsoft.com/office/drawing/2014/main" id="{6A81F3A6-EC1D-3C4D-BDCD-AC2DADAD796D}"/>
              </a:ext>
            </a:extLst>
          </p:cNvPr>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56</a:t>
            </a:fld>
            <a:endParaRPr lang="zh-CN" altLang="en-US">
              <a:solidFill>
                <a:srgbClr val="1F497D"/>
              </a:solidFill>
            </a:endParaRPr>
          </a:p>
        </p:txBody>
      </p:sp>
    </p:spTree>
    <p:extLst>
      <p:ext uri="{BB962C8B-B14F-4D97-AF65-F5344CB8AC3E}">
        <p14:creationId xmlns:p14="http://schemas.microsoft.com/office/powerpoint/2010/main" val="9565452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D693D-ED1F-B04E-B14F-3DB076701142}"/>
              </a:ext>
            </a:extLst>
          </p:cNvPr>
          <p:cNvSpPr>
            <a:spLocks noGrp="1"/>
          </p:cNvSpPr>
          <p:nvPr>
            <p:ph type="title"/>
          </p:nvPr>
        </p:nvSpPr>
        <p:spPr/>
        <p:txBody>
          <a:bodyPr/>
          <a:lstStyle/>
          <a:p>
            <a:r>
              <a:rPr lang="zh-CN" altLang="en-US" dirty="0"/>
              <a:t>最新的性能数据</a:t>
            </a:r>
            <a:endParaRPr lang="en-US" dirty="0"/>
          </a:p>
        </p:txBody>
      </p:sp>
      <p:sp>
        <p:nvSpPr>
          <p:cNvPr id="3" name="Content Placeholder 2">
            <a:extLst>
              <a:ext uri="{FF2B5EF4-FFF2-40B4-BE49-F238E27FC236}">
                <a16:creationId xmlns:a16="http://schemas.microsoft.com/office/drawing/2014/main" id="{C273D13A-D827-3B45-A03B-A4911FEB348A}"/>
              </a:ext>
            </a:extLst>
          </p:cNvPr>
          <p:cNvSpPr>
            <a:spLocks noGrp="1"/>
          </p:cNvSpPr>
          <p:nvPr>
            <p:ph idx="1"/>
          </p:nvPr>
        </p:nvSpPr>
        <p:spPr/>
        <p:txBody>
          <a:bodyPr/>
          <a:lstStyle/>
          <a:p>
            <a:r>
              <a:rPr lang="en-US" dirty="0"/>
              <a:t>DELTA MAX SSD</a:t>
            </a:r>
            <a:r>
              <a:rPr lang="zh-CN" altLang="en-US" dirty="0"/>
              <a:t>硬盘为</a:t>
            </a:r>
            <a:r>
              <a:rPr lang="en-US" dirty="0"/>
              <a:t>SATA 6Gbps</a:t>
            </a:r>
            <a:r>
              <a:rPr lang="zh-CN" altLang="en-US" dirty="0"/>
              <a:t>接口</a:t>
            </a:r>
            <a:endParaRPr lang="en-US" altLang="zh-CN" dirty="0"/>
          </a:p>
          <a:p>
            <a:r>
              <a:rPr lang="zh-CN" altLang="en-US" dirty="0"/>
              <a:t>有</a:t>
            </a:r>
            <a:r>
              <a:rPr lang="en-US" altLang="zh-CN" dirty="0"/>
              <a:t>250</a:t>
            </a:r>
            <a:r>
              <a:rPr lang="en-US" dirty="0"/>
              <a:t>GB、500B、1TB</a:t>
            </a:r>
            <a:r>
              <a:rPr lang="zh-CN" altLang="en-US" dirty="0"/>
              <a:t>及</a:t>
            </a:r>
            <a:r>
              <a:rPr lang="en-US" altLang="zh-CN" dirty="0"/>
              <a:t>2</a:t>
            </a:r>
            <a:r>
              <a:rPr lang="en-US" dirty="0"/>
              <a:t>TB</a:t>
            </a:r>
            <a:r>
              <a:rPr lang="zh-CN" altLang="en-US" dirty="0"/>
              <a:t>容量</a:t>
            </a:r>
            <a:endParaRPr lang="en-US" altLang="zh-CN" dirty="0"/>
          </a:p>
          <a:p>
            <a:r>
              <a:rPr lang="zh-CN" altLang="en-US" dirty="0"/>
              <a:t>其中</a:t>
            </a:r>
            <a:r>
              <a:rPr lang="en-US" altLang="zh-CN" dirty="0"/>
              <a:t>250</a:t>
            </a:r>
            <a:r>
              <a:rPr lang="en-US" dirty="0"/>
              <a:t>GB</a:t>
            </a:r>
            <a:r>
              <a:rPr lang="zh-CN" altLang="en-US" dirty="0"/>
              <a:t>的读取、写入速度是</a:t>
            </a:r>
            <a:r>
              <a:rPr lang="en-US" altLang="zh-CN" dirty="0"/>
              <a:t>560</a:t>
            </a:r>
            <a:r>
              <a:rPr lang="zh-CN" altLang="en-US" dirty="0"/>
              <a:t>、</a:t>
            </a:r>
            <a:r>
              <a:rPr lang="en-US" altLang="zh-CN" dirty="0"/>
              <a:t>500</a:t>
            </a:r>
            <a:r>
              <a:rPr lang="en-US" dirty="0"/>
              <a:t>MB/s</a:t>
            </a:r>
            <a:r>
              <a:rPr lang="zh-CN" altLang="en-US" dirty="0"/>
              <a:t>之外</a:t>
            </a:r>
            <a:endParaRPr lang="en-US" altLang="zh-CN" dirty="0"/>
          </a:p>
          <a:p>
            <a:r>
              <a:rPr lang="zh-CN" altLang="en-US" dirty="0"/>
              <a:t>其他容量的读取、写入都是</a:t>
            </a:r>
            <a:r>
              <a:rPr lang="en-US" altLang="zh-CN" dirty="0"/>
              <a:t>560</a:t>
            </a:r>
            <a:r>
              <a:rPr lang="en-US" dirty="0"/>
              <a:t>MB/s、510MB/s</a:t>
            </a:r>
          </a:p>
          <a:p>
            <a:r>
              <a:rPr lang="en-US" dirty="0"/>
              <a:t>4K</a:t>
            </a:r>
            <a:r>
              <a:rPr lang="zh-CN" altLang="en-US" dirty="0"/>
              <a:t>随机读写最高</a:t>
            </a:r>
            <a:r>
              <a:rPr lang="en-US" altLang="zh-CN" dirty="0"/>
              <a:t>90</a:t>
            </a:r>
            <a:r>
              <a:rPr lang="en-US" dirty="0"/>
              <a:t>K、80K IOPS</a:t>
            </a:r>
          </a:p>
        </p:txBody>
      </p:sp>
      <p:sp>
        <p:nvSpPr>
          <p:cNvPr id="4" name="Slide Number Placeholder 3">
            <a:extLst>
              <a:ext uri="{FF2B5EF4-FFF2-40B4-BE49-F238E27FC236}">
                <a16:creationId xmlns:a16="http://schemas.microsoft.com/office/drawing/2014/main" id="{C08A320F-CE8C-E942-858A-3F223EB1F3E2}"/>
              </a:ext>
            </a:extLst>
          </p:cNvPr>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57</a:t>
            </a:fld>
            <a:endParaRPr lang="zh-CN" altLang="en-US">
              <a:solidFill>
                <a:srgbClr val="1F497D"/>
              </a:solidFill>
            </a:endParaRPr>
          </a:p>
        </p:txBody>
      </p:sp>
    </p:spTree>
    <p:extLst>
      <p:ext uri="{BB962C8B-B14F-4D97-AF65-F5344CB8AC3E}">
        <p14:creationId xmlns:p14="http://schemas.microsoft.com/office/powerpoint/2010/main" val="14259075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2A27C-E655-6745-87CA-1B5C03244A90}"/>
              </a:ext>
            </a:extLst>
          </p:cNvPr>
          <p:cNvSpPr>
            <a:spLocks noGrp="1"/>
          </p:cNvSpPr>
          <p:nvPr>
            <p:ph type="title"/>
          </p:nvPr>
        </p:nvSpPr>
        <p:spPr/>
        <p:txBody>
          <a:bodyPr/>
          <a:lstStyle/>
          <a:p>
            <a:r>
              <a:rPr lang="en-US" altLang="zh-CN" dirty="0"/>
              <a:t>SSD</a:t>
            </a:r>
            <a:r>
              <a:rPr lang="zh-CN" altLang="en-US" dirty="0"/>
              <a:t>总结</a:t>
            </a:r>
            <a:endParaRPr lang="en-US" dirty="0"/>
          </a:p>
        </p:txBody>
      </p:sp>
      <p:sp>
        <p:nvSpPr>
          <p:cNvPr id="3" name="Content Placeholder 2">
            <a:extLst>
              <a:ext uri="{FF2B5EF4-FFF2-40B4-BE49-F238E27FC236}">
                <a16:creationId xmlns:a16="http://schemas.microsoft.com/office/drawing/2014/main" id="{8184C6E6-86CE-124E-AD06-2AE88FD81B64}"/>
              </a:ext>
            </a:extLst>
          </p:cNvPr>
          <p:cNvSpPr>
            <a:spLocks noGrp="1"/>
          </p:cNvSpPr>
          <p:nvPr>
            <p:ph idx="1"/>
          </p:nvPr>
        </p:nvSpPr>
        <p:spPr/>
        <p:txBody>
          <a:bodyPr/>
          <a:lstStyle/>
          <a:p>
            <a:r>
              <a:rPr lang="zh-CN" altLang="en-US" dirty="0"/>
              <a:t>机械式存储设备转化为电子式存储设备</a:t>
            </a:r>
            <a:endParaRPr lang="en-US" altLang="zh-CN" dirty="0"/>
          </a:p>
          <a:p>
            <a:r>
              <a:rPr lang="zh-CN" altLang="en-US" dirty="0"/>
              <a:t>不同的操作粒度</a:t>
            </a:r>
            <a:endParaRPr lang="en-US" altLang="zh-CN" dirty="0"/>
          </a:p>
          <a:p>
            <a:pPr lvl="1"/>
            <a:r>
              <a:rPr lang="zh-CN" altLang="en-US" dirty="0"/>
              <a:t>以页的方式读写</a:t>
            </a:r>
            <a:endParaRPr lang="en-US" altLang="zh-CN" dirty="0"/>
          </a:p>
          <a:p>
            <a:pPr lvl="1"/>
            <a:r>
              <a:rPr lang="zh-CN" altLang="en-US" dirty="0"/>
              <a:t>以块的方式擦除</a:t>
            </a:r>
            <a:endParaRPr lang="en-US" altLang="zh-CN" dirty="0"/>
          </a:p>
          <a:p>
            <a:r>
              <a:rPr lang="zh-CN" altLang="en-US" dirty="0"/>
              <a:t>擦除次数有限：需要磨损均衡</a:t>
            </a:r>
            <a:endParaRPr lang="en-US" altLang="zh-CN" dirty="0"/>
          </a:p>
          <a:p>
            <a:r>
              <a:rPr lang="en-US" altLang="zh-CN" dirty="0"/>
              <a:t>FTL</a:t>
            </a:r>
            <a:r>
              <a:rPr lang="zh-CN" altLang="en-US" dirty="0"/>
              <a:t>：</a:t>
            </a:r>
            <a:endParaRPr lang="en-US" altLang="zh-CN" dirty="0"/>
          </a:p>
          <a:p>
            <a:pPr lvl="1"/>
            <a:r>
              <a:rPr lang="zh-CN" altLang="en-US" dirty="0"/>
              <a:t>逻辑地址到物理地址的转换</a:t>
            </a:r>
            <a:endParaRPr lang="en-US" altLang="zh-CN" dirty="0"/>
          </a:p>
          <a:p>
            <a:pPr lvl="1"/>
            <a:r>
              <a:rPr lang="zh-CN" altLang="en-US" dirty="0"/>
              <a:t>磨损均衡</a:t>
            </a:r>
            <a:endParaRPr lang="en-US" altLang="zh-CN" dirty="0"/>
          </a:p>
          <a:p>
            <a:pPr lvl="1"/>
            <a:r>
              <a:rPr lang="zh-CN" altLang="en-US"/>
              <a:t>垃圾回收</a:t>
            </a:r>
            <a:endParaRPr lang="en-US" altLang="zh-CN" dirty="0"/>
          </a:p>
          <a:p>
            <a:endParaRPr lang="en-US" dirty="0"/>
          </a:p>
        </p:txBody>
      </p:sp>
      <p:sp>
        <p:nvSpPr>
          <p:cNvPr id="4" name="Slide Number Placeholder 3">
            <a:extLst>
              <a:ext uri="{FF2B5EF4-FFF2-40B4-BE49-F238E27FC236}">
                <a16:creationId xmlns:a16="http://schemas.microsoft.com/office/drawing/2014/main" id="{05515325-1B9D-D141-AF9C-1D53F92CD796}"/>
              </a:ext>
            </a:extLst>
          </p:cNvPr>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58</a:t>
            </a:fld>
            <a:endParaRPr lang="zh-CN" altLang="en-US">
              <a:solidFill>
                <a:srgbClr val="1F497D"/>
              </a:solidFill>
            </a:endParaRPr>
          </a:p>
        </p:txBody>
      </p:sp>
    </p:spTree>
    <p:extLst>
      <p:ext uri="{BB962C8B-B14F-4D97-AF65-F5344CB8AC3E}">
        <p14:creationId xmlns:p14="http://schemas.microsoft.com/office/powerpoint/2010/main" val="24053408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zh-CN" altLang="en-US" dirty="0"/>
            </a:br>
            <a:br>
              <a:rPr lang="zh-CN" altLang="en-US" dirty="0"/>
            </a:br>
            <a:r>
              <a:rPr lang="zh-CN" altLang="en-US" dirty="0"/>
              <a:t>阅读与思考</a:t>
            </a:r>
            <a:endParaRPr kumimoji="1" lang="zh-CN" altLang="en-US" dirty="0"/>
          </a:p>
        </p:txBody>
      </p:sp>
      <p:sp>
        <p:nvSpPr>
          <p:cNvPr id="3" name="Content Placeholder 2"/>
          <p:cNvSpPr>
            <a:spLocks noGrp="1"/>
          </p:cNvSpPr>
          <p:nvPr>
            <p:ph idx="1"/>
          </p:nvPr>
        </p:nvSpPr>
        <p:spPr/>
        <p:txBody>
          <a:bodyPr/>
          <a:lstStyle/>
          <a:p>
            <a:r>
              <a:rPr lang="zh-CN" altLang="en-US" dirty="0"/>
              <a:t>阅读</a:t>
            </a:r>
          </a:p>
          <a:p>
            <a:pPr lvl="1"/>
            <a:r>
              <a:rPr lang="zh-CN" altLang="en-US" dirty="0"/>
              <a:t>教材相关章节</a:t>
            </a:r>
          </a:p>
          <a:p>
            <a:pPr lvl="1"/>
            <a:r>
              <a:rPr lang="en-US" altLang="zh-CN" dirty="0"/>
              <a:t>SSD</a:t>
            </a:r>
            <a:r>
              <a:rPr lang="zh-CN" altLang="en-US" dirty="0"/>
              <a:t>存储原理</a:t>
            </a:r>
          </a:p>
          <a:p>
            <a:r>
              <a:rPr lang="zh-CN" altLang="en-US" dirty="0"/>
              <a:t>思考</a:t>
            </a:r>
          </a:p>
          <a:p>
            <a:pPr lvl="1"/>
            <a:r>
              <a:rPr lang="zh-CN" altLang="en-US" dirty="0"/>
              <a:t>磁表面存储设备的原理和特点，它在层次存储器系统中的地位和作用</a:t>
            </a:r>
          </a:p>
          <a:p>
            <a:pPr lvl="1"/>
            <a:r>
              <a:rPr lang="zh-CN" altLang="en-US" dirty="0"/>
              <a:t>如何将文件分布在扇区使访问速度加快？</a:t>
            </a:r>
          </a:p>
          <a:p>
            <a:r>
              <a:rPr lang="zh-CN" altLang="en-US" dirty="0"/>
              <a:t>实践</a:t>
            </a:r>
          </a:p>
          <a:p>
            <a:pPr lvl="1"/>
            <a:r>
              <a:rPr lang="zh-CN" altLang="en-US" dirty="0"/>
              <a:t>本单元作业 </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59</a:t>
            </a:fld>
            <a:endParaRPr lang="zh-CN" altLang="en-US">
              <a:solidFill>
                <a:srgbClr val="1F497D"/>
              </a:solidFill>
            </a:endParaRPr>
          </a:p>
        </p:txBody>
      </p:sp>
    </p:spTree>
    <p:extLst>
      <p:ext uri="{BB962C8B-B14F-4D97-AF65-F5344CB8AC3E}">
        <p14:creationId xmlns:p14="http://schemas.microsoft.com/office/powerpoint/2010/main" val="2048213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zh-CN" altLang="en-US" dirty="0"/>
            </a:br>
            <a:br>
              <a:rPr lang="zh-CN" altLang="en-US" dirty="0"/>
            </a:br>
            <a:r>
              <a:rPr lang="zh-CN" altLang="en-US" dirty="0"/>
              <a:t>随机访问和串行访问</a:t>
            </a:r>
            <a:endParaRPr lang="en-US" dirty="0"/>
          </a:p>
        </p:txBody>
      </p:sp>
      <p:sp>
        <p:nvSpPr>
          <p:cNvPr id="3" name="Content Placeholder 2"/>
          <p:cNvSpPr>
            <a:spLocks noGrp="1"/>
          </p:cNvSpPr>
          <p:nvPr>
            <p:ph idx="1"/>
          </p:nvPr>
        </p:nvSpPr>
        <p:spPr/>
        <p:txBody>
          <a:bodyPr/>
          <a:lstStyle/>
          <a:p>
            <a:r>
              <a:rPr lang="zh-CN" altLang="en-US" sz="3600" dirty="0"/>
              <a:t>随机访问</a:t>
            </a:r>
          </a:p>
          <a:p>
            <a:pPr lvl="1"/>
            <a:r>
              <a:rPr lang="zh-CN" altLang="en-US" sz="3200" dirty="0"/>
              <a:t>随机访问任何单元，访问时间与信息存放位置无关</a:t>
            </a:r>
          </a:p>
          <a:p>
            <a:pPr lvl="1"/>
            <a:r>
              <a:rPr lang="zh-CN" altLang="en-US" sz="3200" dirty="0"/>
              <a:t>每一位都有各自的读写设备</a:t>
            </a:r>
          </a:p>
          <a:p>
            <a:r>
              <a:rPr lang="zh-CN" altLang="en-US" sz="3600" dirty="0"/>
              <a:t>串行访问</a:t>
            </a:r>
          </a:p>
          <a:p>
            <a:pPr lvl="1"/>
            <a:r>
              <a:rPr lang="zh-CN" altLang="en-US" sz="3200" dirty="0"/>
              <a:t>顺序地一位一位地进行，访问时间与存储位的物理位置有关</a:t>
            </a:r>
          </a:p>
          <a:p>
            <a:pPr lvl="1"/>
            <a:r>
              <a:rPr lang="zh-CN" altLang="en-US" sz="3200" dirty="0"/>
              <a:t>共用一个读写设备</a:t>
            </a:r>
          </a:p>
          <a:p>
            <a:pPr lvl="1"/>
            <a:r>
              <a:rPr lang="zh-CN" altLang="en-US" sz="3200" dirty="0"/>
              <a:t>顺序访问和直接访问</a:t>
            </a:r>
          </a:p>
          <a:p>
            <a:endParaRPr lang="en-US" sz="3600"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6</a:t>
            </a:fld>
            <a:endParaRPr lang="zh-CN" altLang="en-US">
              <a:solidFill>
                <a:srgbClr val="1F497D"/>
              </a:solidFill>
            </a:endParaRPr>
          </a:p>
        </p:txBody>
      </p:sp>
    </p:spTree>
    <p:extLst>
      <p:ext uri="{BB962C8B-B14F-4D97-AF65-F5344CB8AC3E}">
        <p14:creationId xmlns:p14="http://schemas.microsoft.com/office/powerpoint/2010/main" val="9604835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谢谢</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5F886C-0A22-6F4D-BC08-A1674DBCDE43}" type="slidenum">
              <a:rPr lang="en-US" altLang="zh-CN" smtClean="0">
                <a:solidFill>
                  <a:srgbClr val="1F497D"/>
                </a:solidFill>
              </a:rPr>
              <a:pPr>
                <a:defRPr/>
              </a:pPr>
              <a:t>60</a:t>
            </a:fld>
            <a:endParaRPr lang="zh-CN" altLang="en-US">
              <a:solidFill>
                <a:srgbClr val="1F497D"/>
              </a:solidFill>
            </a:endParaRPr>
          </a:p>
        </p:txBody>
      </p:sp>
    </p:spTree>
    <p:extLst>
      <p:ext uri="{BB962C8B-B14F-4D97-AF65-F5344CB8AC3E}">
        <p14:creationId xmlns:p14="http://schemas.microsoft.com/office/powerpoint/2010/main" val="246637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主要技术指标</a:t>
            </a:r>
            <a:endParaRPr lang="en-US" dirty="0"/>
          </a:p>
        </p:txBody>
      </p:sp>
      <p:sp>
        <p:nvSpPr>
          <p:cNvPr id="3" name="Content Placeholder 2"/>
          <p:cNvSpPr>
            <a:spLocks noGrp="1"/>
          </p:cNvSpPr>
          <p:nvPr>
            <p:ph idx="1"/>
          </p:nvPr>
        </p:nvSpPr>
        <p:spPr/>
        <p:txBody>
          <a:bodyPr/>
          <a:lstStyle/>
          <a:p>
            <a:r>
              <a:rPr lang="zh-CN" altLang="en-US" sz="2800" dirty="0"/>
              <a:t>存储密度</a:t>
            </a:r>
          </a:p>
          <a:p>
            <a:pPr lvl="1"/>
            <a:r>
              <a:rPr lang="zh-CN" altLang="en-US" sz="2400" dirty="0"/>
              <a:t>单位长度（磁带）或单位面积（磁盘）磁层表面所存储的二进制信息量</a:t>
            </a:r>
            <a:endParaRPr lang="zh-CN" altLang="en-US" dirty="0"/>
          </a:p>
          <a:p>
            <a:r>
              <a:rPr lang="zh-CN" altLang="en-US" sz="2800" dirty="0"/>
              <a:t>存储容量</a:t>
            </a:r>
            <a:endParaRPr lang="zh-CN" altLang="en-US" dirty="0"/>
          </a:p>
          <a:p>
            <a:pPr lvl="1"/>
            <a:r>
              <a:rPr lang="zh-CN" altLang="en-US" sz="2400" dirty="0"/>
              <a:t>磁表面存储器所能存储的二进制信息的总量，以字节为单位</a:t>
            </a:r>
            <a:endParaRPr lang="zh-CN" altLang="en-US" dirty="0"/>
          </a:p>
          <a:p>
            <a:r>
              <a:rPr lang="zh-CN" altLang="en-US" sz="2800" dirty="0"/>
              <a:t>寻址时间</a:t>
            </a:r>
          </a:p>
          <a:p>
            <a:r>
              <a:rPr lang="zh-CN" altLang="en-US" sz="2800" dirty="0"/>
              <a:t>数据传输率</a:t>
            </a:r>
          </a:p>
          <a:p>
            <a:r>
              <a:rPr lang="zh-CN" altLang="en-US" sz="2800" dirty="0"/>
              <a:t>误码率</a:t>
            </a:r>
          </a:p>
          <a:p>
            <a:r>
              <a:rPr lang="zh-CN" altLang="en-US" sz="2800" dirty="0"/>
              <a:t>价格</a:t>
            </a:r>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7</a:t>
            </a:fld>
            <a:endParaRPr lang="zh-CN" altLang="en-US">
              <a:solidFill>
                <a:srgbClr val="1F497D"/>
              </a:solidFill>
            </a:endParaRPr>
          </a:p>
        </p:txBody>
      </p:sp>
    </p:spTree>
    <p:extLst>
      <p:ext uri="{BB962C8B-B14F-4D97-AF65-F5344CB8AC3E}">
        <p14:creationId xmlns:p14="http://schemas.microsoft.com/office/powerpoint/2010/main" val="1197312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zh-CN" altLang="en-US" dirty="0"/>
            </a:br>
            <a:br>
              <a:rPr lang="zh-CN" altLang="en-US" dirty="0"/>
            </a:br>
            <a:r>
              <a:rPr lang="zh-CN" altLang="en-US" dirty="0"/>
              <a:t>磁表面存储设备</a:t>
            </a:r>
            <a:endParaRPr lang="en-US" dirty="0"/>
          </a:p>
        </p:txBody>
      </p:sp>
      <p:sp>
        <p:nvSpPr>
          <p:cNvPr id="3" name="Content Placeholder 2"/>
          <p:cNvSpPr>
            <a:spLocks noGrp="1"/>
          </p:cNvSpPr>
          <p:nvPr>
            <p:ph idx="1"/>
          </p:nvPr>
        </p:nvSpPr>
        <p:spPr/>
        <p:txBody>
          <a:bodyPr/>
          <a:lstStyle/>
          <a:p>
            <a:r>
              <a:rPr lang="zh-CN" altLang="en-US" sz="3600" dirty="0"/>
              <a:t>如何保存</a:t>
            </a:r>
            <a:r>
              <a:rPr lang="en-US" altLang="zh-CN" sz="3600" dirty="0"/>
              <a:t>?</a:t>
            </a:r>
            <a:endParaRPr lang="zh-CN" altLang="en-US" sz="3600" dirty="0"/>
          </a:p>
          <a:p>
            <a:pPr lvl="1"/>
            <a:r>
              <a:rPr lang="zh-CN" altLang="en-US" sz="3200" dirty="0"/>
              <a:t>磁颗粒的不同磁化偏转方向</a:t>
            </a:r>
          </a:p>
          <a:p>
            <a:r>
              <a:rPr lang="zh-CN" altLang="en-US" sz="3600" dirty="0"/>
              <a:t>如何表示</a:t>
            </a:r>
            <a:r>
              <a:rPr lang="en-US" altLang="zh-CN" sz="3600" dirty="0"/>
              <a:t>?</a:t>
            </a:r>
            <a:endParaRPr lang="zh-CN" altLang="en-US" sz="3600" dirty="0"/>
          </a:p>
          <a:p>
            <a:pPr lvl="1"/>
            <a:r>
              <a:rPr lang="zh-CN" altLang="en-US" sz="3200" dirty="0"/>
              <a:t>磁记录方式</a:t>
            </a:r>
          </a:p>
          <a:p>
            <a:r>
              <a:rPr lang="zh-CN" altLang="en-US" sz="3600" dirty="0"/>
              <a:t>如何组织</a:t>
            </a:r>
            <a:r>
              <a:rPr lang="en-US" altLang="zh-CN" sz="3600" dirty="0"/>
              <a:t>?</a:t>
            </a:r>
            <a:endParaRPr lang="zh-CN" altLang="en-US" sz="3600" dirty="0"/>
          </a:p>
          <a:p>
            <a:pPr lvl="1"/>
            <a:r>
              <a:rPr lang="zh-CN" altLang="en-US" sz="3200" dirty="0"/>
              <a:t>扇区、磁道、柱面、硬盘</a:t>
            </a:r>
          </a:p>
          <a:p>
            <a:r>
              <a:rPr lang="zh-CN" altLang="en-US" sz="3600" dirty="0"/>
              <a:t>如何管理</a:t>
            </a:r>
            <a:r>
              <a:rPr lang="en-US" altLang="zh-CN" sz="3600" dirty="0"/>
              <a:t>?</a:t>
            </a:r>
            <a:endParaRPr lang="zh-CN" altLang="en-US" sz="3600" dirty="0"/>
          </a:p>
          <a:p>
            <a:pPr lvl="1"/>
            <a:r>
              <a:rPr lang="zh-CN" altLang="en-US" sz="3200" dirty="0"/>
              <a:t>操作系统的文件系统</a:t>
            </a:r>
          </a:p>
          <a:p>
            <a:endParaRPr lang="en-US" sz="3600"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8</a:t>
            </a:fld>
            <a:endParaRPr lang="zh-CN" altLang="en-US">
              <a:solidFill>
                <a:srgbClr val="1F497D"/>
              </a:solidFill>
            </a:endParaRPr>
          </a:p>
        </p:txBody>
      </p:sp>
    </p:spTree>
    <p:extLst>
      <p:ext uri="{BB962C8B-B14F-4D97-AF65-F5344CB8AC3E}">
        <p14:creationId xmlns:p14="http://schemas.microsoft.com/office/powerpoint/2010/main" val="931498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磁记录原理</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9</a:t>
            </a:fld>
            <a:endParaRPr lang="zh-CN" altLang="en-US">
              <a:solidFill>
                <a:srgbClr val="1F497D"/>
              </a:solidFill>
            </a:endParaRPr>
          </a:p>
        </p:txBody>
      </p:sp>
      <p:sp>
        <p:nvSpPr>
          <p:cNvPr id="5" name="Line 3"/>
          <p:cNvSpPr>
            <a:spLocks noChangeShapeType="1"/>
          </p:cNvSpPr>
          <p:nvPr/>
        </p:nvSpPr>
        <p:spPr bwMode="auto">
          <a:xfrm>
            <a:off x="1780729" y="2474168"/>
            <a:ext cx="1295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6" name="Line 4"/>
          <p:cNvSpPr>
            <a:spLocks noChangeShapeType="1"/>
          </p:cNvSpPr>
          <p:nvPr/>
        </p:nvSpPr>
        <p:spPr bwMode="auto">
          <a:xfrm>
            <a:off x="1780729" y="2474168"/>
            <a:ext cx="0" cy="1752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7" name="Line 5"/>
          <p:cNvSpPr>
            <a:spLocks noChangeShapeType="1"/>
          </p:cNvSpPr>
          <p:nvPr/>
        </p:nvSpPr>
        <p:spPr bwMode="auto">
          <a:xfrm>
            <a:off x="1780729" y="4226768"/>
            <a:ext cx="609600" cy="457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8" name="Line 6"/>
          <p:cNvSpPr>
            <a:spLocks noChangeShapeType="1"/>
          </p:cNvSpPr>
          <p:nvPr/>
        </p:nvSpPr>
        <p:spPr bwMode="auto">
          <a:xfrm>
            <a:off x="3076129" y="2474168"/>
            <a:ext cx="0" cy="1752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9" name="Line 7"/>
          <p:cNvSpPr>
            <a:spLocks noChangeShapeType="1"/>
          </p:cNvSpPr>
          <p:nvPr/>
        </p:nvSpPr>
        <p:spPr bwMode="auto">
          <a:xfrm flipH="1">
            <a:off x="2390329" y="4226768"/>
            <a:ext cx="685800" cy="457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10" name="Line 8"/>
          <p:cNvSpPr>
            <a:spLocks noChangeShapeType="1"/>
          </p:cNvSpPr>
          <p:nvPr/>
        </p:nvSpPr>
        <p:spPr bwMode="auto">
          <a:xfrm>
            <a:off x="2390329" y="2093168"/>
            <a:ext cx="0" cy="381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11" name="Line 9"/>
          <p:cNvSpPr>
            <a:spLocks noChangeShapeType="1"/>
          </p:cNvSpPr>
          <p:nvPr/>
        </p:nvSpPr>
        <p:spPr bwMode="auto">
          <a:xfrm>
            <a:off x="1399729" y="2093168"/>
            <a:ext cx="2057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12" name="Line 10"/>
          <p:cNvSpPr>
            <a:spLocks noChangeShapeType="1"/>
          </p:cNvSpPr>
          <p:nvPr/>
        </p:nvSpPr>
        <p:spPr bwMode="auto">
          <a:xfrm>
            <a:off x="1399729" y="2093168"/>
            <a:ext cx="0" cy="2362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13" name="Line 11"/>
          <p:cNvSpPr>
            <a:spLocks noChangeShapeType="1"/>
          </p:cNvSpPr>
          <p:nvPr/>
        </p:nvSpPr>
        <p:spPr bwMode="auto">
          <a:xfrm>
            <a:off x="2390329" y="4683968"/>
            <a:ext cx="0" cy="228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14" name="Line 12"/>
          <p:cNvSpPr>
            <a:spLocks noChangeShapeType="1"/>
          </p:cNvSpPr>
          <p:nvPr/>
        </p:nvSpPr>
        <p:spPr bwMode="auto">
          <a:xfrm>
            <a:off x="1399729" y="4455368"/>
            <a:ext cx="990600" cy="457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15" name="Line 13"/>
          <p:cNvSpPr>
            <a:spLocks noChangeShapeType="1"/>
          </p:cNvSpPr>
          <p:nvPr/>
        </p:nvSpPr>
        <p:spPr bwMode="auto">
          <a:xfrm>
            <a:off x="3457129" y="2093168"/>
            <a:ext cx="0" cy="2286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16" name="Line 14"/>
          <p:cNvSpPr>
            <a:spLocks noChangeShapeType="1"/>
          </p:cNvSpPr>
          <p:nvPr/>
        </p:nvSpPr>
        <p:spPr bwMode="auto">
          <a:xfrm flipH="1">
            <a:off x="2390329" y="4379168"/>
            <a:ext cx="1066800" cy="533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17" name="Line 15"/>
          <p:cNvSpPr>
            <a:spLocks noChangeShapeType="1"/>
          </p:cNvSpPr>
          <p:nvPr/>
        </p:nvSpPr>
        <p:spPr bwMode="auto">
          <a:xfrm flipH="1">
            <a:off x="790129" y="3921968"/>
            <a:ext cx="609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18" name="Line 16"/>
          <p:cNvSpPr>
            <a:spLocks noChangeShapeType="1"/>
          </p:cNvSpPr>
          <p:nvPr/>
        </p:nvSpPr>
        <p:spPr bwMode="auto">
          <a:xfrm>
            <a:off x="3076129" y="2626568"/>
            <a:ext cx="12192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19" name="Freeform 17"/>
          <p:cNvSpPr>
            <a:spLocks/>
          </p:cNvSpPr>
          <p:nvPr/>
        </p:nvSpPr>
        <p:spPr bwMode="auto">
          <a:xfrm flipV="1">
            <a:off x="2847529" y="2778968"/>
            <a:ext cx="1066800" cy="304800"/>
          </a:xfrm>
          <a:custGeom>
            <a:avLst/>
            <a:gdLst>
              <a:gd name="T0" fmla="*/ 168 w 672"/>
              <a:gd name="T1" fmla="*/ 0 h 288"/>
              <a:gd name="T2" fmla="*/ 72 w 672"/>
              <a:gd name="T3" fmla="*/ 48 h 288"/>
              <a:gd name="T4" fmla="*/ 600 w 672"/>
              <a:gd name="T5" fmla="*/ 240 h 288"/>
              <a:gd name="T6" fmla="*/ 504 w 672"/>
              <a:gd name="T7" fmla="*/ 288 h 288"/>
            </a:gdLst>
            <a:ahLst/>
            <a:cxnLst>
              <a:cxn ang="0">
                <a:pos x="T0" y="T1"/>
              </a:cxn>
              <a:cxn ang="0">
                <a:pos x="T2" y="T3"/>
              </a:cxn>
              <a:cxn ang="0">
                <a:pos x="T4" y="T5"/>
              </a:cxn>
              <a:cxn ang="0">
                <a:pos x="T6" y="T7"/>
              </a:cxn>
            </a:cxnLst>
            <a:rect l="0" t="0" r="r" b="b"/>
            <a:pathLst>
              <a:path w="672" h="288">
                <a:moveTo>
                  <a:pt x="168" y="0"/>
                </a:moveTo>
                <a:cubicBezTo>
                  <a:pt x="84" y="4"/>
                  <a:pt x="0" y="8"/>
                  <a:pt x="72" y="48"/>
                </a:cubicBezTo>
                <a:cubicBezTo>
                  <a:pt x="144" y="88"/>
                  <a:pt x="528" y="200"/>
                  <a:pt x="600" y="240"/>
                </a:cubicBezTo>
                <a:cubicBezTo>
                  <a:pt x="672" y="280"/>
                  <a:pt x="520" y="280"/>
                  <a:pt x="504" y="288"/>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endParaRPr lang="en-US"/>
          </a:p>
        </p:txBody>
      </p:sp>
      <p:sp>
        <p:nvSpPr>
          <p:cNvPr id="20" name="Line 18"/>
          <p:cNvSpPr>
            <a:spLocks noChangeShapeType="1"/>
          </p:cNvSpPr>
          <p:nvPr/>
        </p:nvSpPr>
        <p:spPr bwMode="auto">
          <a:xfrm>
            <a:off x="3685729" y="3845768"/>
            <a:ext cx="4572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1" name="Freeform 19"/>
          <p:cNvSpPr>
            <a:spLocks/>
          </p:cNvSpPr>
          <p:nvPr/>
        </p:nvSpPr>
        <p:spPr bwMode="auto">
          <a:xfrm>
            <a:off x="2923729" y="2626568"/>
            <a:ext cx="152400" cy="152400"/>
          </a:xfrm>
          <a:custGeom>
            <a:avLst/>
            <a:gdLst>
              <a:gd name="T0" fmla="*/ 96 w 96"/>
              <a:gd name="T1" fmla="*/ 0 h 96"/>
              <a:gd name="T2" fmla="*/ 0 w 96"/>
              <a:gd name="T3" fmla="*/ 48 h 96"/>
              <a:gd name="T4" fmla="*/ 96 w 96"/>
              <a:gd name="T5" fmla="*/ 96 h 96"/>
            </a:gdLst>
            <a:ahLst/>
            <a:cxnLst>
              <a:cxn ang="0">
                <a:pos x="T0" y="T1"/>
              </a:cxn>
              <a:cxn ang="0">
                <a:pos x="T2" y="T3"/>
              </a:cxn>
              <a:cxn ang="0">
                <a:pos x="T4" y="T5"/>
              </a:cxn>
            </a:cxnLst>
            <a:rect l="0" t="0" r="r" b="b"/>
            <a:pathLst>
              <a:path w="96" h="96">
                <a:moveTo>
                  <a:pt x="96" y="0"/>
                </a:moveTo>
                <a:cubicBezTo>
                  <a:pt x="48" y="16"/>
                  <a:pt x="0" y="32"/>
                  <a:pt x="0" y="48"/>
                </a:cubicBezTo>
                <a:cubicBezTo>
                  <a:pt x="0" y="64"/>
                  <a:pt x="80" y="88"/>
                  <a:pt x="96" y="96"/>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endParaRPr lang="en-US"/>
          </a:p>
        </p:txBody>
      </p:sp>
      <p:sp>
        <p:nvSpPr>
          <p:cNvPr id="22" name="Line 20"/>
          <p:cNvSpPr>
            <a:spLocks noChangeShapeType="1"/>
          </p:cNvSpPr>
          <p:nvPr/>
        </p:nvSpPr>
        <p:spPr bwMode="auto">
          <a:xfrm>
            <a:off x="2009329" y="2474168"/>
            <a:ext cx="0" cy="1447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3" name="Line 21"/>
          <p:cNvSpPr>
            <a:spLocks noChangeShapeType="1"/>
          </p:cNvSpPr>
          <p:nvPr/>
        </p:nvSpPr>
        <p:spPr bwMode="auto">
          <a:xfrm>
            <a:off x="2009329" y="3921968"/>
            <a:ext cx="609600" cy="457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4" name="Line 22"/>
          <p:cNvSpPr>
            <a:spLocks noChangeShapeType="1"/>
          </p:cNvSpPr>
          <p:nvPr/>
        </p:nvSpPr>
        <p:spPr bwMode="auto">
          <a:xfrm flipH="1">
            <a:off x="2618929" y="4074368"/>
            <a:ext cx="457200" cy="304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5" name="Line 23"/>
          <p:cNvSpPr>
            <a:spLocks noChangeShapeType="1"/>
          </p:cNvSpPr>
          <p:nvPr/>
        </p:nvSpPr>
        <p:spPr bwMode="auto">
          <a:xfrm>
            <a:off x="1628329" y="1788368"/>
            <a:ext cx="2057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6" name="Line 24"/>
          <p:cNvSpPr>
            <a:spLocks noChangeShapeType="1"/>
          </p:cNvSpPr>
          <p:nvPr/>
        </p:nvSpPr>
        <p:spPr bwMode="auto">
          <a:xfrm>
            <a:off x="3685729" y="1788368"/>
            <a:ext cx="0" cy="2286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7" name="Line 25"/>
          <p:cNvSpPr>
            <a:spLocks noChangeShapeType="1"/>
          </p:cNvSpPr>
          <p:nvPr/>
        </p:nvSpPr>
        <p:spPr bwMode="auto">
          <a:xfrm>
            <a:off x="790129" y="2550368"/>
            <a:ext cx="12192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8" name="Freeform 26"/>
          <p:cNvSpPr>
            <a:spLocks/>
          </p:cNvSpPr>
          <p:nvPr/>
        </p:nvSpPr>
        <p:spPr bwMode="auto">
          <a:xfrm>
            <a:off x="1171129" y="2702768"/>
            <a:ext cx="1066800" cy="304800"/>
          </a:xfrm>
          <a:custGeom>
            <a:avLst/>
            <a:gdLst>
              <a:gd name="T0" fmla="*/ 168 w 672"/>
              <a:gd name="T1" fmla="*/ 0 h 288"/>
              <a:gd name="T2" fmla="*/ 72 w 672"/>
              <a:gd name="T3" fmla="*/ 48 h 288"/>
              <a:gd name="T4" fmla="*/ 600 w 672"/>
              <a:gd name="T5" fmla="*/ 240 h 288"/>
              <a:gd name="T6" fmla="*/ 504 w 672"/>
              <a:gd name="T7" fmla="*/ 288 h 288"/>
            </a:gdLst>
            <a:ahLst/>
            <a:cxnLst>
              <a:cxn ang="0">
                <a:pos x="T0" y="T1"/>
              </a:cxn>
              <a:cxn ang="0">
                <a:pos x="T2" y="T3"/>
              </a:cxn>
              <a:cxn ang="0">
                <a:pos x="T4" y="T5"/>
              </a:cxn>
              <a:cxn ang="0">
                <a:pos x="T6" y="T7"/>
              </a:cxn>
            </a:cxnLst>
            <a:rect l="0" t="0" r="r" b="b"/>
            <a:pathLst>
              <a:path w="672" h="288">
                <a:moveTo>
                  <a:pt x="168" y="0"/>
                </a:moveTo>
                <a:cubicBezTo>
                  <a:pt x="84" y="4"/>
                  <a:pt x="0" y="8"/>
                  <a:pt x="72" y="48"/>
                </a:cubicBezTo>
                <a:cubicBezTo>
                  <a:pt x="144" y="88"/>
                  <a:pt x="528" y="200"/>
                  <a:pt x="600" y="240"/>
                </a:cubicBezTo>
                <a:cubicBezTo>
                  <a:pt x="672" y="280"/>
                  <a:pt x="520" y="280"/>
                  <a:pt x="504" y="288"/>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endParaRPr lang="en-US"/>
          </a:p>
        </p:txBody>
      </p:sp>
      <p:sp>
        <p:nvSpPr>
          <p:cNvPr id="29" name="Freeform 27"/>
          <p:cNvSpPr>
            <a:spLocks/>
          </p:cNvSpPr>
          <p:nvPr/>
        </p:nvSpPr>
        <p:spPr bwMode="auto">
          <a:xfrm>
            <a:off x="1247329" y="2931368"/>
            <a:ext cx="990600" cy="304800"/>
          </a:xfrm>
          <a:custGeom>
            <a:avLst/>
            <a:gdLst>
              <a:gd name="T0" fmla="*/ 168 w 672"/>
              <a:gd name="T1" fmla="*/ 0 h 288"/>
              <a:gd name="T2" fmla="*/ 72 w 672"/>
              <a:gd name="T3" fmla="*/ 48 h 288"/>
              <a:gd name="T4" fmla="*/ 600 w 672"/>
              <a:gd name="T5" fmla="*/ 240 h 288"/>
              <a:gd name="T6" fmla="*/ 504 w 672"/>
              <a:gd name="T7" fmla="*/ 288 h 288"/>
            </a:gdLst>
            <a:ahLst/>
            <a:cxnLst>
              <a:cxn ang="0">
                <a:pos x="T0" y="T1"/>
              </a:cxn>
              <a:cxn ang="0">
                <a:pos x="T2" y="T3"/>
              </a:cxn>
              <a:cxn ang="0">
                <a:pos x="T4" y="T5"/>
              </a:cxn>
              <a:cxn ang="0">
                <a:pos x="T6" y="T7"/>
              </a:cxn>
            </a:cxnLst>
            <a:rect l="0" t="0" r="r" b="b"/>
            <a:pathLst>
              <a:path w="672" h="288">
                <a:moveTo>
                  <a:pt x="168" y="0"/>
                </a:moveTo>
                <a:cubicBezTo>
                  <a:pt x="84" y="4"/>
                  <a:pt x="0" y="8"/>
                  <a:pt x="72" y="48"/>
                </a:cubicBezTo>
                <a:cubicBezTo>
                  <a:pt x="144" y="88"/>
                  <a:pt x="528" y="200"/>
                  <a:pt x="600" y="240"/>
                </a:cubicBezTo>
                <a:cubicBezTo>
                  <a:pt x="672" y="280"/>
                  <a:pt x="520" y="280"/>
                  <a:pt x="504" y="288"/>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endParaRPr lang="en-US"/>
          </a:p>
        </p:txBody>
      </p:sp>
      <p:sp>
        <p:nvSpPr>
          <p:cNvPr id="30" name="Freeform 28"/>
          <p:cNvSpPr>
            <a:spLocks/>
          </p:cNvSpPr>
          <p:nvPr/>
        </p:nvSpPr>
        <p:spPr bwMode="auto">
          <a:xfrm>
            <a:off x="1247329" y="3159968"/>
            <a:ext cx="990600" cy="304800"/>
          </a:xfrm>
          <a:custGeom>
            <a:avLst/>
            <a:gdLst>
              <a:gd name="T0" fmla="*/ 168 w 672"/>
              <a:gd name="T1" fmla="*/ 0 h 288"/>
              <a:gd name="T2" fmla="*/ 72 w 672"/>
              <a:gd name="T3" fmla="*/ 48 h 288"/>
              <a:gd name="T4" fmla="*/ 600 w 672"/>
              <a:gd name="T5" fmla="*/ 240 h 288"/>
              <a:gd name="T6" fmla="*/ 504 w 672"/>
              <a:gd name="T7" fmla="*/ 288 h 288"/>
            </a:gdLst>
            <a:ahLst/>
            <a:cxnLst>
              <a:cxn ang="0">
                <a:pos x="T0" y="T1"/>
              </a:cxn>
              <a:cxn ang="0">
                <a:pos x="T2" y="T3"/>
              </a:cxn>
              <a:cxn ang="0">
                <a:pos x="T4" y="T5"/>
              </a:cxn>
              <a:cxn ang="0">
                <a:pos x="T6" y="T7"/>
              </a:cxn>
            </a:cxnLst>
            <a:rect l="0" t="0" r="r" b="b"/>
            <a:pathLst>
              <a:path w="672" h="288">
                <a:moveTo>
                  <a:pt x="168" y="0"/>
                </a:moveTo>
                <a:cubicBezTo>
                  <a:pt x="84" y="4"/>
                  <a:pt x="0" y="8"/>
                  <a:pt x="72" y="48"/>
                </a:cubicBezTo>
                <a:cubicBezTo>
                  <a:pt x="144" y="88"/>
                  <a:pt x="528" y="200"/>
                  <a:pt x="600" y="240"/>
                </a:cubicBezTo>
                <a:cubicBezTo>
                  <a:pt x="672" y="280"/>
                  <a:pt x="520" y="280"/>
                  <a:pt x="504" y="288"/>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endParaRPr lang="en-US"/>
          </a:p>
        </p:txBody>
      </p:sp>
      <p:sp>
        <p:nvSpPr>
          <p:cNvPr id="31" name="Freeform 29"/>
          <p:cNvSpPr>
            <a:spLocks/>
          </p:cNvSpPr>
          <p:nvPr/>
        </p:nvSpPr>
        <p:spPr bwMode="auto">
          <a:xfrm>
            <a:off x="1247329" y="3464768"/>
            <a:ext cx="990600" cy="304800"/>
          </a:xfrm>
          <a:custGeom>
            <a:avLst/>
            <a:gdLst>
              <a:gd name="T0" fmla="*/ 168 w 672"/>
              <a:gd name="T1" fmla="*/ 0 h 288"/>
              <a:gd name="T2" fmla="*/ 72 w 672"/>
              <a:gd name="T3" fmla="*/ 48 h 288"/>
              <a:gd name="T4" fmla="*/ 600 w 672"/>
              <a:gd name="T5" fmla="*/ 240 h 288"/>
              <a:gd name="T6" fmla="*/ 504 w 672"/>
              <a:gd name="T7" fmla="*/ 288 h 288"/>
            </a:gdLst>
            <a:ahLst/>
            <a:cxnLst>
              <a:cxn ang="0">
                <a:pos x="T0" y="T1"/>
              </a:cxn>
              <a:cxn ang="0">
                <a:pos x="T2" y="T3"/>
              </a:cxn>
              <a:cxn ang="0">
                <a:pos x="T4" y="T5"/>
              </a:cxn>
              <a:cxn ang="0">
                <a:pos x="T6" y="T7"/>
              </a:cxn>
            </a:cxnLst>
            <a:rect l="0" t="0" r="r" b="b"/>
            <a:pathLst>
              <a:path w="672" h="288">
                <a:moveTo>
                  <a:pt x="168" y="0"/>
                </a:moveTo>
                <a:cubicBezTo>
                  <a:pt x="84" y="4"/>
                  <a:pt x="0" y="8"/>
                  <a:pt x="72" y="48"/>
                </a:cubicBezTo>
                <a:cubicBezTo>
                  <a:pt x="144" y="88"/>
                  <a:pt x="528" y="200"/>
                  <a:pt x="600" y="240"/>
                </a:cubicBezTo>
                <a:cubicBezTo>
                  <a:pt x="672" y="280"/>
                  <a:pt x="520" y="280"/>
                  <a:pt x="504" y="288"/>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endParaRPr lang="en-US"/>
          </a:p>
        </p:txBody>
      </p:sp>
      <p:sp>
        <p:nvSpPr>
          <p:cNvPr id="32" name="Freeform 30"/>
          <p:cNvSpPr>
            <a:spLocks/>
          </p:cNvSpPr>
          <p:nvPr/>
        </p:nvSpPr>
        <p:spPr bwMode="auto">
          <a:xfrm flipH="1">
            <a:off x="2009329" y="2550368"/>
            <a:ext cx="152400" cy="152400"/>
          </a:xfrm>
          <a:custGeom>
            <a:avLst/>
            <a:gdLst>
              <a:gd name="T0" fmla="*/ 96 w 96"/>
              <a:gd name="T1" fmla="*/ 0 h 96"/>
              <a:gd name="T2" fmla="*/ 0 w 96"/>
              <a:gd name="T3" fmla="*/ 48 h 96"/>
              <a:gd name="T4" fmla="*/ 96 w 96"/>
              <a:gd name="T5" fmla="*/ 96 h 96"/>
            </a:gdLst>
            <a:ahLst/>
            <a:cxnLst>
              <a:cxn ang="0">
                <a:pos x="T0" y="T1"/>
              </a:cxn>
              <a:cxn ang="0">
                <a:pos x="T2" y="T3"/>
              </a:cxn>
              <a:cxn ang="0">
                <a:pos x="T4" y="T5"/>
              </a:cxn>
            </a:cxnLst>
            <a:rect l="0" t="0" r="r" b="b"/>
            <a:pathLst>
              <a:path w="96" h="96">
                <a:moveTo>
                  <a:pt x="96" y="0"/>
                </a:moveTo>
                <a:cubicBezTo>
                  <a:pt x="48" y="16"/>
                  <a:pt x="0" y="32"/>
                  <a:pt x="0" y="48"/>
                </a:cubicBezTo>
                <a:cubicBezTo>
                  <a:pt x="0" y="64"/>
                  <a:pt x="80" y="88"/>
                  <a:pt x="96" y="96"/>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endParaRPr lang="en-US"/>
          </a:p>
        </p:txBody>
      </p:sp>
      <p:sp>
        <p:nvSpPr>
          <p:cNvPr id="33" name="Line 31"/>
          <p:cNvSpPr>
            <a:spLocks noChangeShapeType="1"/>
          </p:cNvSpPr>
          <p:nvPr/>
        </p:nvSpPr>
        <p:spPr bwMode="auto">
          <a:xfrm flipH="1">
            <a:off x="2390329" y="1788368"/>
            <a:ext cx="228600" cy="304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34" name="Line 32"/>
          <p:cNvSpPr>
            <a:spLocks noChangeShapeType="1"/>
          </p:cNvSpPr>
          <p:nvPr/>
        </p:nvSpPr>
        <p:spPr bwMode="auto">
          <a:xfrm flipH="1">
            <a:off x="1399729" y="1788368"/>
            <a:ext cx="228600" cy="304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35" name="Line 33"/>
          <p:cNvSpPr>
            <a:spLocks noChangeShapeType="1"/>
          </p:cNvSpPr>
          <p:nvPr/>
        </p:nvSpPr>
        <p:spPr bwMode="auto">
          <a:xfrm flipH="1">
            <a:off x="3457129" y="1788368"/>
            <a:ext cx="228600" cy="304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36" name="Line 34"/>
          <p:cNvSpPr>
            <a:spLocks noChangeShapeType="1"/>
          </p:cNvSpPr>
          <p:nvPr/>
        </p:nvSpPr>
        <p:spPr bwMode="auto">
          <a:xfrm flipH="1">
            <a:off x="1780729" y="3921968"/>
            <a:ext cx="228600" cy="304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37" name="Line 35"/>
          <p:cNvSpPr>
            <a:spLocks noChangeShapeType="1"/>
          </p:cNvSpPr>
          <p:nvPr/>
        </p:nvSpPr>
        <p:spPr bwMode="auto">
          <a:xfrm flipH="1">
            <a:off x="2390329" y="4379168"/>
            <a:ext cx="228600" cy="3048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38" name="Line 36"/>
          <p:cNvSpPr>
            <a:spLocks noChangeShapeType="1"/>
          </p:cNvSpPr>
          <p:nvPr/>
        </p:nvSpPr>
        <p:spPr bwMode="auto">
          <a:xfrm flipH="1">
            <a:off x="3457129" y="3998168"/>
            <a:ext cx="228600" cy="381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39" name="Freeform 37"/>
          <p:cNvSpPr>
            <a:spLocks/>
          </p:cNvSpPr>
          <p:nvPr/>
        </p:nvSpPr>
        <p:spPr bwMode="auto">
          <a:xfrm flipV="1">
            <a:off x="2847529" y="3007568"/>
            <a:ext cx="1066800" cy="304800"/>
          </a:xfrm>
          <a:custGeom>
            <a:avLst/>
            <a:gdLst>
              <a:gd name="T0" fmla="*/ 168 w 672"/>
              <a:gd name="T1" fmla="*/ 0 h 288"/>
              <a:gd name="T2" fmla="*/ 72 w 672"/>
              <a:gd name="T3" fmla="*/ 48 h 288"/>
              <a:gd name="T4" fmla="*/ 600 w 672"/>
              <a:gd name="T5" fmla="*/ 240 h 288"/>
              <a:gd name="T6" fmla="*/ 504 w 672"/>
              <a:gd name="T7" fmla="*/ 288 h 288"/>
            </a:gdLst>
            <a:ahLst/>
            <a:cxnLst>
              <a:cxn ang="0">
                <a:pos x="T0" y="T1"/>
              </a:cxn>
              <a:cxn ang="0">
                <a:pos x="T2" y="T3"/>
              </a:cxn>
              <a:cxn ang="0">
                <a:pos x="T4" y="T5"/>
              </a:cxn>
              <a:cxn ang="0">
                <a:pos x="T6" y="T7"/>
              </a:cxn>
            </a:cxnLst>
            <a:rect l="0" t="0" r="r" b="b"/>
            <a:pathLst>
              <a:path w="672" h="288">
                <a:moveTo>
                  <a:pt x="168" y="0"/>
                </a:moveTo>
                <a:cubicBezTo>
                  <a:pt x="84" y="4"/>
                  <a:pt x="0" y="8"/>
                  <a:pt x="72" y="48"/>
                </a:cubicBezTo>
                <a:cubicBezTo>
                  <a:pt x="144" y="88"/>
                  <a:pt x="528" y="200"/>
                  <a:pt x="600" y="240"/>
                </a:cubicBezTo>
                <a:cubicBezTo>
                  <a:pt x="672" y="280"/>
                  <a:pt x="520" y="280"/>
                  <a:pt x="504" y="288"/>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endParaRPr lang="en-US"/>
          </a:p>
        </p:txBody>
      </p:sp>
      <p:sp>
        <p:nvSpPr>
          <p:cNvPr id="40" name="Freeform 38"/>
          <p:cNvSpPr>
            <a:spLocks/>
          </p:cNvSpPr>
          <p:nvPr/>
        </p:nvSpPr>
        <p:spPr bwMode="auto">
          <a:xfrm flipV="1">
            <a:off x="2847529" y="3236168"/>
            <a:ext cx="1066800" cy="304800"/>
          </a:xfrm>
          <a:custGeom>
            <a:avLst/>
            <a:gdLst>
              <a:gd name="T0" fmla="*/ 168 w 672"/>
              <a:gd name="T1" fmla="*/ 0 h 288"/>
              <a:gd name="T2" fmla="*/ 72 w 672"/>
              <a:gd name="T3" fmla="*/ 48 h 288"/>
              <a:gd name="T4" fmla="*/ 600 w 672"/>
              <a:gd name="T5" fmla="*/ 240 h 288"/>
              <a:gd name="T6" fmla="*/ 504 w 672"/>
              <a:gd name="T7" fmla="*/ 288 h 288"/>
            </a:gdLst>
            <a:ahLst/>
            <a:cxnLst>
              <a:cxn ang="0">
                <a:pos x="T0" y="T1"/>
              </a:cxn>
              <a:cxn ang="0">
                <a:pos x="T2" y="T3"/>
              </a:cxn>
              <a:cxn ang="0">
                <a:pos x="T4" y="T5"/>
              </a:cxn>
              <a:cxn ang="0">
                <a:pos x="T6" y="T7"/>
              </a:cxn>
            </a:cxnLst>
            <a:rect l="0" t="0" r="r" b="b"/>
            <a:pathLst>
              <a:path w="672" h="288">
                <a:moveTo>
                  <a:pt x="168" y="0"/>
                </a:moveTo>
                <a:cubicBezTo>
                  <a:pt x="84" y="4"/>
                  <a:pt x="0" y="8"/>
                  <a:pt x="72" y="48"/>
                </a:cubicBezTo>
                <a:cubicBezTo>
                  <a:pt x="144" y="88"/>
                  <a:pt x="528" y="200"/>
                  <a:pt x="600" y="240"/>
                </a:cubicBezTo>
                <a:cubicBezTo>
                  <a:pt x="672" y="280"/>
                  <a:pt x="520" y="280"/>
                  <a:pt x="504" y="288"/>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endParaRPr lang="en-US"/>
          </a:p>
        </p:txBody>
      </p:sp>
      <p:sp>
        <p:nvSpPr>
          <p:cNvPr id="41" name="Freeform 39"/>
          <p:cNvSpPr>
            <a:spLocks/>
          </p:cNvSpPr>
          <p:nvPr/>
        </p:nvSpPr>
        <p:spPr bwMode="auto">
          <a:xfrm flipV="1">
            <a:off x="2847529" y="3464768"/>
            <a:ext cx="1066800" cy="304800"/>
          </a:xfrm>
          <a:custGeom>
            <a:avLst/>
            <a:gdLst>
              <a:gd name="T0" fmla="*/ 168 w 672"/>
              <a:gd name="T1" fmla="*/ 0 h 288"/>
              <a:gd name="T2" fmla="*/ 72 w 672"/>
              <a:gd name="T3" fmla="*/ 48 h 288"/>
              <a:gd name="T4" fmla="*/ 600 w 672"/>
              <a:gd name="T5" fmla="*/ 240 h 288"/>
              <a:gd name="T6" fmla="*/ 504 w 672"/>
              <a:gd name="T7" fmla="*/ 288 h 288"/>
            </a:gdLst>
            <a:ahLst/>
            <a:cxnLst>
              <a:cxn ang="0">
                <a:pos x="T0" y="T1"/>
              </a:cxn>
              <a:cxn ang="0">
                <a:pos x="T2" y="T3"/>
              </a:cxn>
              <a:cxn ang="0">
                <a:pos x="T4" y="T5"/>
              </a:cxn>
              <a:cxn ang="0">
                <a:pos x="T6" y="T7"/>
              </a:cxn>
            </a:cxnLst>
            <a:rect l="0" t="0" r="r" b="b"/>
            <a:pathLst>
              <a:path w="672" h="288">
                <a:moveTo>
                  <a:pt x="168" y="0"/>
                </a:moveTo>
                <a:cubicBezTo>
                  <a:pt x="84" y="4"/>
                  <a:pt x="0" y="8"/>
                  <a:pt x="72" y="48"/>
                </a:cubicBezTo>
                <a:cubicBezTo>
                  <a:pt x="144" y="88"/>
                  <a:pt x="528" y="200"/>
                  <a:pt x="600" y="240"/>
                </a:cubicBezTo>
                <a:cubicBezTo>
                  <a:pt x="672" y="280"/>
                  <a:pt x="520" y="280"/>
                  <a:pt x="504" y="288"/>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endParaRPr lang="en-US"/>
          </a:p>
        </p:txBody>
      </p:sp>
      <p:sp>
        <p:nvSpPr>
          <p:cNvPr id="42" name="Line 40"/>
          <p:cNvSpPr>
            <a:spLocks noChangeShapeType="1"/>
          </p:cNvSpPr>
          <p:nvPr/>
        </p:nvSpPr>
        <p:spPr bwMode="auto">
          <a:xfrm>
            <a:off x="1552129" y="1864568"/>
            <a:ext cx="2057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 name="Line 41"/>
          <p:cNvSpPr>
            <a:spLocks noChangeShapeType="1"/>
          </p:cNvSpPr>
          <p:nvPr/>
        </p:nvSpPr>
        <p:spPr bwMode="auto">
          <a:xfrm>
            <a:off x="1552129" y="1940768"/>
            <a:ext cx="2057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4" name="Line 42"/>
          <p:cNvSpPr>
            <a:spLocks noChangeShapeType="1"/>
          </p:cNvSpPr>
          <p:nvPr/>
        </p:nvSpPr>
        <p:spPr bwMode="auto">
          <a:xfrm>
            <a:off x="1475929" y="2016968"/>
            <a:ext cx="2057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5" name="Line 43"/>
          <p:cNvSpPr>
            <a:spLocks noChangeShapeType="1"/>
          </p:cNvSpPr>
          <p:nvPr/>
        </p:nvSpPr>
        <p:spPr bwMode="auto">
          <a:xfrm>
            <a:off x="3609529" y="1864568"/>
            <a:ext cx="0" cy="2286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6" name="Line 44"/>
          <p:cNvSpPr>
            <a:spLocks noChangeShapeType="1"/>
          </p:cNvSpPr>
          <p:nvPr/>
        </p:nvSpPr>
        <p:spPr bwMode="auto">
          <a:xfrm>
            <a:off x="3533329" y="1940768"/>
            <a:ext cx="0" cy="2286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7" name="Line 45"/>
          <p:cNvSpPr>
            <a:spLocks noChangeShapeType="1"/>
          </p:cNvSpPr>
          <p:nvPr/>
        </p:nvSpPr>
        <p:spPr bwMode="auto">
          <a:xfrm>
            <a:off x="1933129" y="2474168"/>
            <a:ext cx="0" cy="1524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48" name="Line 46"/>
          <p:cNvSpPr>
            <a:spLocks noChangeShapeType="1"/>
          </p:cNvSpPr>
          <p:nvPr/>
        </p:nvSpPr>
        <p:spPr bwMode="auto">
          <a:xfrm>
            <a:off x="1856929" y="2474168"/>
            <a:ext cx="0" cy="1676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49" name="Rectangle 47"/>
          <p:cNvSpPr>
            <a:spLocks noChangeArrowheads="1"/>
          </p:cNvSpPr>
          <p:nvPr/>
        </p:nvSpPr>
        <p:spPr bwMode="auto">
          <a:xfrm>
            <a:off x="256729" y="3845768"/>
            <a:ext cx="1108075" cy="457200"/>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1" hangingPunct="1"/>
            <a:r>
              <a:rPr lang="zh-CN" altLang="en-US" b="1"/>
              <a:t>前间隙</a:t>
            </a:r>
          </a:p>
        </p:txBody>
      </p:sp>
      <p:sp>
        <p:nvSpPr>
          <p:cNvPr id="50" name="Rectangle 48"/>
          <p:cNvSpPr>
            <a:spLocks noChangeArrowheads="1"/>
          </p:cNvSpPr>
          <p:nvPr/>
        </p:nvSpPr>
        <p:spPr bwMode="auto">
          <a:xfrm>
            <a:off x="1379092" y="1178768"/>
            <a:ext cx="1108075" cy="457200"/>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1" hangingPunct="1"/>
            <a:r>
              <a:rPr lang="zh-CN" altLang="en-US" b="1"/>
              <a:t>后间隙</a:t>
            </a:r>
          </a:p>
        </p:txBody>
      </p:sp>
      <p:sp>
        <p:nvSpPr>
          <p:cNvPr id="51" name="Rectangle 49"/>
          <p:cNvSpPr>
            <a:spLocks noChangeArrowheads="1"/>
          </p:cNvSpPr>
          <p:nvPr/>
        </p:nvSpPr>
        <p:spPr bwMode="auto">
          <a:xfrm>
            <a:off x="180529" y="1712168"/>
            <a:ext cx="1108075" cy="457200"/>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1" hangingPunct="1"/>
            <a:r>
              <a:rPr lang="zh-CN" altLang="en-US" b="1"/>
              <a:t>铁氧体</a:t>
            </a:r>
          </a:p>
        </p:txBody>
      </p:sp>
      <p:sp>
        <p:nvSpPr>
          <p:cNvPr id="52" name="Rectangle 50"/>
          <p:cNvSpPr>
            <a:spLocks noChangeArrowheads="1"/>
          </p:cNvSpPr>
          <p:nvPr/>
        </p:nvSpPr>
        <p:spPr bwMode="auto">
          <a:xfrm>
            <a:off x="428179" y="3007568"/>
            <a:ext cx="800100" cy="457200"/>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1" hangingPunct="1"/>
            <a:r>
              <a:rPr lang="zh-CN" altLang="en-US" b="1"/>
              <a:t>线圈</a:t>
            </a:r>
          </a:p>
        </p:txBody>
      </p:sp>
      <p:sp>
        <p:nvSpPr>
          <p:cNvPr id="53" name="Line 51"/>
          <p:cNvSpPr>
            <a:spLocks noChangeShapeType="1"/>
          </p:cNvSpPr>
          <p:nvPr/>
        </p:nvSpPr>
        <p:spPr bwMode="auto">
          <a:xfrm>
            <a:off x="409129" y="5522168"/>
            <a:ext cx="3352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54" name="Line 52"/>
          <p:cNvSpPr>
            <a:spLocks noChangeShapeType="1"/>
          </p:cNvSpPr>
          <p:nvPr/>
        </p:nvSpPr>
        <p:spPr bwMode="auto">
          <a:xfrm>
            <a:off x="3609529" y="4150568"/>
            <a:ext cx="990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55" name="Line 53"/>
          <p:cNvSpPr>
            <a:spLocks noChangeShapeType="1"/>
          </p:cNvSpPr>
          <p:nvPr/>
        </p:nvSpPr>
        <p:spPr bwMode="auto">
          <a:xfrm flipH="1">
            <a:off x="332929" y="4150568"/>
            <a:ext cx="914400" cy="1371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56" name="Line 54"/>
          <p:cNvSpPr>
            <a:spLocks noChangeShapeType="1"/>
          </p:cNvSpPr>
          <p:nvPr/>
        </p:nvSpPr>
        <p:spPr bwMode="auto">
          <a:xfrm flipV="1">
            <a:off x="3761929" y="4150568"/>
            <a:ext cx="838200" cy="1371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57" name="Line 55"/>
          <p:cNvSpPr>
            <a:spLocks noChangeShapeType="1"/>
          </p:cNvSpPr>
          <p:nvPr/>
        </p:nvSpPr>
        <p:spPr bwMode="auto">
          <a:xfrm>
            <a:off x="1247329" y="4150568"/>
            <a:ext cx="152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58" name="Line 56"/>
          <p:cNvSpPr>
            <a:spLocks noChangeShapeType="1"/>
          </p:cNvSpPr>
          <p:nvPr/>
        </p:nvSpPr>
        <p:spPr bwMode="auto">
          <a:xfrm flipH="1">
            <a:off x="3990529" y="2855168"/>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59" name="Rectangle 57"/>
          <p:cNvSpPr>
            <a:spLocks noChangeArrowheads="1"/>
          </p:cNvSpPr>
          <p:nvPr/>
        </p:nvSpPr>
        <p:spPr bwMode="auto">
          <a:xfrm>
            <a:off x="4009579" y="3083768"/>
            <a:ext cx="800100" cy="457200"/>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1" hangingPunct="1"/>
            <a:r>
              <a:rPr lang="zh-CN" altLang="en-US" b="1"/>
              <a:t>电流</a:t>
            </a:r>
          </a:p>
        </p:txBody>
      </p:sp>
      <p:sp>
        <p:nvSpPr>
          <p:cNvPr id="60" name="Line 58"/>
          <p:cNvSpPr>
            <a:spLocks noChangeShapeType="1"/>
          </p:cNvSpPr>
          <p:nvPr/>
        </p:nvSpPr>
        <p:spPr bwMode="auto">
          <a:xfrm>
            <a:off x="2695129" y="2321768"/>
            <a:ext cx="533400" cy="0"/>
          </a:xfrm>
          <a:prstGeom prst="line">
            <a:avLst/>
          </a:prstGeom>
          <a:noFill/>
          <a:ln w="2857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61" name="Line 59"/>
          <p:cNvSpPr>
            <a:spLocks noChangeShapeType="1"/>
          </p:cNvSpPr>
          <p:nvPr/>
        </p:nvSpPr>
        <p:spPr bwMode="auto">
          <a:xfrm>
            <a:off x="3228529" y="2321768"/>
            <a:ext cx="0" cy="1524000"/>
          </a:xfrm>
          <a:prstGeom prst="line">
            <a:avLst/>
          </a:prstGeom>
          <a:noFill/>
          <a:ln w="28575">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62" name="Rectangle 60"/>
          <p:cNvSpPr>
            <a:spLocks noChangeArrowheads="1"/>
          </p:cNvSpPr>
          <p:nvPr/>
        </p:nvSpPr>
        <p:spPr bwMode="auto">
          <a:xfrm>
            <a:off x="666304" y="4912568"/>
            <a:ext cx="1724025" cy="457200"/>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1" hangingPunct="1"/>
            <a:r>
              <a:rPr lang="zh-CN" altLang="en-US" b="1"/>
              <a:t>磁记录介质</a:t>
            </a:r>
          </a:p>
        </p:txBody>
      </p:sp>
      <p:sp>
        <p:nvSpPr>
          <p:cNvPr id="63" name="Line 61"/>
          <p:cNvSpPr>
            <a:spLocks noChangeShapeType="1"/>
          </p:cNvSpPr>
          <p:nvPr/>
        </p:nvSpPr>
        <p:spPr bwMode="auto">
          <a:xfrm flipH="1">
            <a:off x="2618929" y="4379168"/>
            <a:ext cx="533400" cy="304800"/>
          </a:xfrm>
          <a:prstGeom prst="line">
            <a:avLst/>
          </a:prstGeom>
          <a:noFill/>
          <a:ln w="38100">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64" name="Line 62"/>
          <p:cNvSpPr>
            <a:spLocks noChangeShapeType="1"/>
          </p:cNvSpPr>
          <p:nvPr/>
        </p:nvSpPr>
        <p:spPr bwMode="auto">
          <a:xfrm flipV="1">
            <a:off x="2390329" y="4607768"/>
            <a:ext cx="304800" cy="381000"/>
          </a:xfrm>
          <a:prstGeom prst="line">
            <a:avLst/>
          </a:prstGeom>
          <a:noFill/>
          <a:ln w="3810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65" name="Line 63"/>
          <p:cNvSpPr>
            <a:spLocks noChangeShapeType="1"/>
          </p:cNvSpPr>
          <p:nvPr/>
        </p:nvSpPr>
        <p:spPr bwMode="auto">
          <a:xfrm flipH="1" flipV="1">
            <a:off x="2161729" y="4683968"/>
            <a:ext cx="152400" cy="304800"/>
          </a:xfrm>
          <a:prstGeom prst="line">
            <a:avLst/>
          </a:prstGeom>
          <a:noFill/>
          <a:ln w="3810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66" name="Line 64"/>
          <p:cNvSpPr>
            <a:spLocks noChangeShapeType="1"/>
          </p:cNvSpPr>
          <p:nvPr/>
        </p:nvSpPr>
        <p:spPr bwMode="auto">
          <a:xfrm flipH="1" flipV="1">
            <a:off x="1780729" y="4455368"/>
            <a:ext cx="381000" cy="228600"/>
          </a:xfrm>
          <a:prstGeom prst="line">
            <a:avLst/>
          </a:prstGeom>
          <a:noFill/>
          <a:ln w="38100">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67" name="Line 65"/>
          <p:cNvSpPr>
            <a:spLocks noChangeShapeType="1"/>
          </p:cNvSpPr>
          <p:nvPr/>
        </p:nvSpPr>
        <p:spPr bwMode="auto">
          <a:xfrm>
            <a:off x="1247329" y="3921968"/>
            <a:ext cx="1295400" cy="5334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68" name="Line 66"/>
          <p:cNvSpPr>
            <a:spLocks noChangeShapeType="1"/>
          </p:cNvSpPr>
          <p:nvPr/>
        </p:nvSpPr>
        <p:spPr bwMode="auto">
          <a:xfrm>
            <a:off x="790129" y="3769568"/>
            <a:ext cx="609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69" name="Line 67"/>
          <p:cNvSpPr>
            <a:spLocks noChangeShapeType="1"/>
          </p:cNvSpPr>
          <p:nvPr/>
        </p:nvSpPr>
        <p:spPr bwMode="auto">
          <a:xfrm>
            <a:off x="2314129" y="4988768"/>
            <a:ext cx="76200" cy="0"/>
          </a:xfrm>
          <a:prstGeom prst="line">
            <a:avLst/>
          </a:prstGeom>
          <a:noFill/>
          <a:ln w="3810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70" name="Rectangle 68"/>
          <p:cNvSpPr>
            <a:spLocks noChangeArrowheads="1"/>
          </p:cNvSpPr>
          <p:nvPr/>
        </p:nvSpPr>
        <p:spPr bwMode="auto">
          <a:xfrm>
            <a:off x="107504" y="6161931"/>
            <a:ext cx="5099050" cy="579437"/>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1" hangingPunct="1"/>
            <a:r>
              <a:rPr lang="zh-CN" altLang="en-US" sz="3200" b="1"/>
              <a:t>磁头结构和电磁转换示意图</a:t>
            </a:r>
            <a:endParaRPr lang="zh-CN" altLang="en-US" b="1"/>
          </a:p>
        </p:txBody>
      </p:sp>
      <p:sp>
        <p:nvSpPr>
          <p:cNvPr id="71" name="Rectangle 69"/>
          <p:cNvSpPr>
            <a:spLocks noChangeArrowheads="1"/>
          </p:cNvSpPr>
          <p:nvPr/>
        </p:nvSpPr>
        <p:spPr bwMode="auto">
          <a:xfrm>
            <a:off x="4701729" y="1447056"/>
            <a:ext cx="4216400" cy="1216025"/>
          </a:xfrm>
          <a:prstGeom prst="rect">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1" hangingPunct="1"/>
            <a:r>
              <a:rPr lang="zh-CN" altLang="en-US" b="1"/>
              <a:t>磁头，软磁材料</a:t>
            </a:r>
          </a:p>
          <a:p>
            <a:pPr algn="ctr" eaLnBrk="1" hangingPunct="1"/>
            <a:r>
              <a:rPr lang="zh-CN" altLang="en-US" b="1"/>
              <a:t>导磁率高，饱和磁感应强度大</a:t>
            </a:r>
          </a:p>
          <a:p>
            <a:pPr algn="ctr" eaLnBrk="1" hangingPunct="1"/>
            <a:r>
              <a:rPr lang="zh-CN" altLang="en-US" b="1"/>
              <a:t>矫顽力小，剩余磁感应强度小</a:t>
            </a:r>
          </a:p>
        </p:txBody>
      </p:sp>
      <p:sp>
        <p:nvSpPr>
          <p:cNvPr id="72" name="Rectangle 70"/>
          <p:cNvSpPr>
            <a:spLocks noChangeArrowheads="1"/>
          </p:cNvSpPr>
          <p:nvPr/>
        </p:nvSpPr>
        <p:spPr bwMode="auto">
          <a:xfrm>
            <a:off x="4752529" y="2867868"/>
            <a:ext cx="4292600" cy="1946275"/>
          </a:xfrm>
          <a:prstGeom prst="rect">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r>
              <a:rPr lang="en-US" altLang="zh-CN" b="1"/>
              <a:t>      </a:t>
            </a:r>
            <a:r>
              <a:rPr lang="zh-CN" altLang="en-US" b="1"/>
              <a:t>磁记录材料，硬磁材料</a:t>
            </a:r>
          </a:p>
          <a:p>
            <a:pPr eaLnBrk="1" hangingPunct="1"/>
            <a:r>
              <a:rPr lang="zh-CN" altLang="en-US" b="1"/>
              <a:t>记录密度高，记录信息时间长</a:t>
            </a:r>
          </a:p>
          <a:p>
            <a:pPr eaLnBrk="1" hangingPunct="1"/>
            <a:r>
              <a:rPr lang="zh-CN" altLang="en-US" b="1"/>
              <a:t>输出信号幅度大，噪声低</a:t>
            </a:r>
          </a:p>
          <a:p>
            <a:pPr eaLnBrk="1" hangingPunct="1"/>
            <a:r>
              <a:rPr lang="zh-CN" altLang="en-US" b="1"/>
              <a:t>表面组织紧密、光滑、无麻点</a:t>
            </a:r>
          </a:p>
          <a:p>
            <a:pPr eaLnBrk="1" hangingPunct="1"/>
            <a:r>
              <a:rPr lang="zh-CN" altLang="en-US" b="1"/>
              <a:t> 薄厚均匀，温度、湿度影响小</a:t>
            </a:r>
          </a:p>
        </p:txBody>
      </p:sp>
    </p:spTree>
    <p:extLst>
      <p:ext uri="{BB962C8B-B14F-4D97-AF65-F5344CB8AC3E}">
        <p14:creationId xmlns:p14="http://schemas.microsoft.com/office/powerpoint/2010/main" val="1834220306"/>
      </p:ext>
    </p:extLst>
  </p:cSld>
  <p:clrMapOvr>
    <a:masterClrMapping/>
  </p:clrMapOvr>
</p:sld>
</file>

<file path=ppt/theme/theme1.xml><?xml version="1.0" encoding="utf-8"?>
<a:theme xmlns:a="http://schemas.openxmlformats.org/drawingml/2006/main" name="主题1">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a:ea typeface="黑体"/>
        <a:cs typeface=""/>
      </a:majorFont>
      <a:minorFont>
        <a:latin typeface="Gill Sans MT"/>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主题1 1">
        <a:dk1>
          <a:srgbClr val="000000"/>
        </a:dk1>
        <a:lt1>
          <a:srgbClr val="FFFFFF"/>
        </a:lt1>
        <a:dk2>
          <a:srgbClr val="464653"/>
        </a:dk2>
        <a:lt2>
          <a:srgbClr val="DDE9EC"/>
        </a:lt2>
        <a:accent1>
          <a:srgbClr val="727CA3"/>
        </a:accent1>
        <a:accent2>
          <a:srgbClr val="9FB8CD"/>
        </a:accent2>
        <a:accent3>
          <a:srgbClr val="FFFFFF"/>
        </a:accent3>
        <a:accent4>
          <a:srgbClr val="000000"/>
        </a:accent4>
        <a:accent5>
          <a:srgbClr val="BCBFCE"/>
        </a:accent5>
        <a:accent6>
          <a:srgbClr val="90A6BA"/>
        </a:accent6>
        <a:hlink>
          <a:srgbClr val="B292CA"/>
        </a:hlink>
        <a:folHlink>
          <a:srgbClr val="6B56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空演示文稿">
  <a:themeElements>
    <a:clrScheme name="空演示文稿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空演示文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zh-CN" altLang="en-US" sz="2400" b="0" i="0" u="none" strike="noStrike" cap="none" normalizeH="0" baseline="0">
            <a:ln>
              <a:noFill/>
            </a:ln>
            <a:solidFill>
              <a:schemeClr val="tx1"/>
            </a:solidFill>
            <a:effectLst/>
            <a:latin typeface="Times New Roman"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zh-CN" altLang="en-US" sz="2400" b="0" i="0" u="none" strike="noStrike" cap="none" normalizeH="0" baseline="0">
            <a:ln>
              <a:noFill/>
            </a:ln>
            <a:solidFill>
              <a:schemeClr val="tx1"/>
            </a:solidFill>
            <a:effectLst/>
            <a:latin typeface="Times New Roman" charset="0"/>
            <a:ea typeface="宋体" charset="-122"/>
          </a:defRPr>
        </a:defPPr>
      </a:lstStyle>
    </a:lnDef>
  </a:objectDefaults>
  <a:extraClrSchemeLst>
    <a:extraClrScheme>
      <a:clrScheme name="空演示文稿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空演示文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空演示文稿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空演示文稿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空演示文稿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空演示文稿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空演示文稿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4487</TotalTime>
  <Words>3938</Words>
  <Application>Microsoft Macintosh PowerPoint</Application>
  <PresentationFormat>On-screen Show (4:3)</PresentationFormat>
  <Paragraphs>554</Paragraphs>
  <Slides>60</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60</vt:i4>
      </vt:variant>
    </vt:vector>
  </HeadingPairs>
  <TitlesOfParts>
    <vt:vector size="70" baseType="lpstr">
      <vt:lpstr>微软雅黑</vt:lpstr>
      <vt:lpstr>STKaiti</vt:lpstr>
      <vt:lpstr>Arial</vt:lpstr>
      <vt:lpstr>Calibri</vt:lpstr>
      <vt:lpstr>Gill Sans MT</vt:lpstr>
      <vt:lpstr>Times New Roman</vt:lpstr>
      <vt:lpstr>Wingdings</vt:lpstr>
      <vt:lpstr>Wingdings 3</vt:lpstr>
      <vt:lpstr>主题1</vt:lpstr>
      <vt:lpstr>空演示文稿</vt:lpstr>
      <vt:lpstr>非易失性存储</vt:lpstr>
      <vt:lpstr>内容提要</vt:lpstr>
      <vt:lpstr>非易失性存储</vt:lpstr>
      <vt:lpstr>磁芯存储器</vt:lpstr>
      <vt:lpstr>  磁表面存储设备</vt:lpstr>
      <vt:lpstr>  随机访问和串行访问</vt:lpstr>
      <vt:lpstr>主要技术指标</vt:lpstr>
      <vt:lpstr>  磁表面存储设备</vt:lpstr>
      <vt:lpstr>磁记录原理</vt:lpstr>
      <vt:lpstr>磁记录方式</vt:lpstr>
      <vt:lpstr>磁记录方式</vt:lpstr>
      <vt:lpstr>磁记录方式</vt:lpstr>
      <vt:lpstr>常用磁记录方式波形图</vt:lpstr>
      <vt:lpstr>磁盘</vt:lpstr>
      <vt:lpstr>硬磁盘设备</vt:lpstr>
      <vt:lpstr>硬磁盘内部结构</vt:lpstr>
      <vt:lpstr>硬磁盘内部结构</vt:lpstr>
      <vt:lpstr>硬磁盘参数</vt:lpstr>
      <vt:lpstr>硬磁盘参数</vt:lpstr>
      <vt:lpstr>硬磁盘访问时间</vt:lpstr>
      <vt:lpstr>对磁盘访问的思考</vt:lpstr>
      <vt:lpstr>结论</vt:lpstr>
      <vt:lpstr>访问磁盘过程</vt:lpstr>
      <vt:lpstr>磁盘访问过程</vt:lpstr>
      <vt:lpstr>可靠性和可用性</vt:lpstr>
      <vt:lpstr>RAID的提出</vt:lpstr>
      <vt:lpstr>RAID的提出</vt:lpstr>
      <vt:lpstr>RAID</vt:lpstr>
      <vt:lpstr>RAID0</vt:lpstr>
      <vt:lpstr>RAID0</vt:lpstr>
      <vt:lpstr>RAID1</vt:lpstr>
      <vt:lpstr>RAID1</vt:lpstr>
      <vt:lpstr>RAID2</vt:lpstr>
      <vt:lpstr>RAID2</vt:lpstr>
      <vt:lpstr>RAID3</vt:lpstr>
      <vt:lpstr>RAID3</vt:lpstr>
      <vt:lpstr>RAID4</vt:lpstr>
      <vt:lpstr>RAID4</vt:lpstr>
      <vt:lpstr>RAID5</vt:lpstr>
      <vt:lpstr>RAID5</vt:lpstr>
      <vt:lpstr>RAID6</vt:lpstr>
      <vt:lpstr>RAID6</vt:lpstr>
      <vt:lpstr>小结</vt:lpstr>
      <vt:lpstr>固态硬盘</vt:lpstr>
      <vt:lpstr>固态硬盘存储</vt:lpstr>
      <vt:lpstr>固态硬盘的存储单元</vt:lpstr>
      <vt:lpstr>SLC, MLC, TLC, QLC</vt:lpstr>
      <vt:lpstr>固态硬盘存储单元的擦除次数</vt:lpstr>
      <vt:lpstr>从存储器件到固态硬盘</vt:lpstr>
      <vt:lpstr>固态硬盘存储介质的组织</vt:lpstr>
      <vt:lpstr>SSD的写入</vt:lpstr>
      <vt:lpstr>SSD的地址转换FTL</vt:lpstr>
      <vt:lpstr>SSD上的垃圾搜集（1）</vt:lpstr>
      <vt:lpstr>SSD上的垃圾搜集（2）</vt:lpstr>
      <vt:lpstr>SSD上的垃圾搜集（3）</vt:lpstr>
      <vt:lpstr>典型的SSD性能数据</vt:lpstr>
      <vt:lpstr>最新的性能数据</vt:lpstr>
      <vt:lpstr>SSD总结</vt:lpstr>
      <vt:lpstr>  阅读与思考</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面向云计算的网络化操作系统 课题三 启动预备会</dc:title>
  <dc:creator>Hu Chunming</dc:creator>
  <cp:lastModifiedBy>Kang Chen</cp:lastModifiedBy>
  <cp:revision>642</cp:revision>
  <dcterms:created xsi:type="dcterms:W3CDTF">2016-09-06T00:35:26Z</dcterms:created>
  <dcterms:modified xsi:type="dcterms:W3CDTF">2019-08-31T03:20:53Z</dcterms:modified>
</cp:coreProperties>
</file>